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6840C96D-0C49-403C-9863-F57980F98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6400800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T3124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Xây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dựng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mềm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6840C96D-0C49-403C-9863-F57980F98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0" y="6354763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IT3124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HK2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2018/2019</a:t>
            </a:r>
          </a:p>
          <a:p>
            <a:pPr algn="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Vũ</a:t>
            </a:r>
            <a:r>
              <a:rPr lang="en-US" sz="1200" baseline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Hải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ĐH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Bách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6840C96D-0C49-403C-9863-F57980F98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025" y="6356350"/>
            <a:ext cx="21399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6840C96D-0C49-403C-9863-F57980F98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Vũ</a:t>
            </a:r>
            <a:r>
              <a:rPr lang="en-US" dirty="0" smtClean="0"/>
              <a:t> </a:t>
            </a:r>
            <a:r>
              <a:rPr lang="en-US" dirty="0" err="1" smtClean="0"/>
              <a:t>Hải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: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cư</a:t>
            </a:r>
            <a:endParaRPr lang="en-US" dirty="0" smtClean="0"/>
          </a:p>
          <a:p>
            <a:r>
              <a:rPr lang="en-US" dirty="0" err="1" smtClean="0"/>
              <a:t>Bối</a:t>
            </a:r>
            <a:r>
              <a:rPr lang="en-US" dirty="0" smtClean="0"/>
              <a:t> </a:t>
            </a:r>
            <a:r>
              <a:rPr lang="en-US" dirty="0" err="1" smtClean="0"/>
              <a:t>cảnh</a:t>
            </a:r>
            <a:r>
              <a:rPr lang="en-US" dirty="0" smtClean="0"/>
              <a:t>: </a:t>
            </a:r>
            <a:r>
              <a:rPr lang="en-US" dirty="0" err="1" smtClean="0"/>
              <a:t>Xe</a:t>
            </a:r>
            <a:r>
              <a:rPr lang="en-US" dirty="0" smtClean="0"/>
              <a:t> (</a:t>
            </a:r>
            <a:r>
              <a:rPr lang="en-US" dirty="0" err="1" smtClean="0"/>
              <a:t>xe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, </a:t>
            </a:r>
            <a:r>
              <a:rPr lang="en-US" dirty="0" err="1" smtClean="0"/>
              <a:t>xe</a:t>
            </a:r>
            <a:r>
              <a:rPr lang="en-US" dirty="0" smtClean="0"/>
              <a:t> </a:t>
            </a:r>
            <a:r>
              <a:rPr lang="en-US" dirty="0" err="1" smtClean="0"/>
              <a:t>đạp</a:t>
            </a:r>
            <a:r>
              <a:rPr lang="en-US" dirty="0" smtClean="0"/>
              <a:t>) </a:t>
            </a:r>
            <a:r>
              <a:rPr lang="en-US" dirty="0" err="1" smtClean="0"/>
              <a:t>vào</a:t>
            </a:r>
            <a:r>
              <a:rPr lang="en-US" dirty="0" smtClean="0"/>
              <a:t>/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2 </a:t>
            </a:r>
            <a:r>
              <a:rPr lang="en-US" dirty="0" err="1" smtClean="0"/>
              <a:t>cổng</a:t>
            </a:r>
            <a:r>
              <a:rPr lang="en-US" dirty="0" smtClean="0"/>
              <a:t> (A, B) </a:t>
            </a:r>
            <a:r>
              <a:rPr lang="en-US" dirty="0" err="1" smtClean="0"/>
              <a:t>của</a:t>
            </a:r>
            <a:r>
              <a:rPr lang="en-US" dirty="0" smtClean="0"/>
              <a:t> 1 </a:t>
            </a:r>
            <a:r>
              <a:rPr lang="en-US" dirty="0" err="1" smtClean="0"/>
              <a:t>tòa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.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xe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(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thẻ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mã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/</a:t>
            </a:r>
            <a:r>
              <a:rPr lang="en-US" dirty="0" err="1" smtClean="0"/>
              <a:t>thẻ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tạm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(</a:t>
            </a:r>
            <a:r>
              <a:rPr lang="en-US" dirty="0" err="1" smtClean="0"/>
              <a:t>vé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r>
              <a:rPr lang="en-US" dirty="0" smtClean="0"/>
              <a:t>))</a:t>
            </a:r>
          </a:p>
          <a:p>
            <a:pPr lvl="1"/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xe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(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?)</a:t>
            </a:r>
          </a:p>
          <a:p>
            <a:pPr lvl="1"/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trống</a:t>
            </a:r>
            <a:endParaRPr lang="en-US" dirty="0" smtClean="0"/>
          </a:p>
          <a:p>
            <a:pPr lvl="1"/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lịch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/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tháng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: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r>
              <a:rPr lang="en-US" dirty="0" smtClean="0"/>
              <a:t> </a:t>
            </a:r>
            <a:r>
              <a:rPr lang="en-US" dirty="0" err="1" smtClean="0"/>
              <a:t>mạng</a:t>
            </a:r>
            <a:r>
              <a:rPr lang="en-US" dirty="0" smtClean="0"/>
              <a:t> neuron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chập</a:t>
            </a:r>
            <a:r>
              <a:rPr lang="en-US" dirty="0" smtClean="0"/>
              <a:t> (CNN)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(classification)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(regression)</a:t>
            </a:r>
          </a:p>
          <a:p>
            <a:r>
              <a:rPr lang="en-US" sz="2400" dirty="0" err="1" smtClean="0"/>
              <a:t>Bối</a:t>
            </a:r>
            <a:r>
              <a:rPr lang="en-US" sz="2400" dirty="0" smtClean="0"/>
              <a:t> </a:t>
            </a:r>
            <a:r>
              <a:rPr lang="en-US" sz="2400" dirty="0" err="1" smtClean="0"/>
              <a:t>cảnh</a:t>
            </a:r>
            <a:r>
              <a:rPr lang="en-US" sz="2400" dirty="0" smtClean="0"/>
              <a:t>:  </a:t>
            </a:r>
            <a:r>
              <a:rPr lang="en-US" sz="2400" dirty="0" err="1" smtClean="0"/>
              <a:t>Mạng</a:t>
            </a:r>
            <a:r>
              <a:rPr lang="en-US" sz="2400" dirty="0" smtClean="0"/>
              <a:t> CNN (</a:t>
            </a:r>
            <a:r>
              <a:rPr lang="en-US" sz="2400" dirty="0" err="1" smtClean="0"/>
              <a:t>Convolutional</a:t>
            </a:r>
            <a:r>
              <a:rPr lang="en-US" sz="2400" dirty="0" smtClean="0"/>
              <a:t> Neuron Network)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phổ</a:t>
            </a:r>
            <a:r>
              <a:rPr lang="en-US" sz="2400" dirty="0" smtClean="0"/>
              <a:t> </a:t>
            </a:r>
            <a:r>
              <a:rPr lang="en-US" sz="2400" dirty="0" err="1" smtClean="0"/>
              <a:t>biến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toán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loại</a:t>
            </a:r>
            <a:r>
              <a:rPr lang="en-US" sz="2400" dirty="0" smtClean="0"/>
              <a:t>, </a:t>
            </a:r>
            <a:r>
              <a:rPr lang="en-US" sz="2400" dirty="0" err="1" smtClean="0"/>
              <a:t>phát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, </a:t>
            </a:r>
            <a:r>
              <a:rPr lang="en-US" sz="2400" dirty="0" err="1" smtClean="0"/>
              <a:t>hồi</a:t>
            </a:r>
            <a:r>
              <a:rPr lang="en-US" sz="2400" dirty="0" smtClean="0"/>
              <a:t> </a:t>
            </a:r>
            <a:r>
              <a:rPr lang="en-US" sz="2400" dirty="0" err="1" smtClean="0"/>
              <a:t>quy</a:t>
            </a:r>
            <a:r>
              <a:rPr lang="en-US" sz="2400" dirty="0" smtClean="0"/>
              <a:t>. </a:t>
            </a:r>
            <a:r>
              <a:rPr lang="en-US" sz="2400" dirty="0" err="1" smtClean="0"/>
              <a:t>Cộng</a:t>
            </a:r>
            <a:r>
              <a:rPr lang="en-US" sz="2400" dirty="0" smtClean="0"/>
              <a:t> </a:t>
            </a:r>
            <a:r>
              <a:rPr lang="en-US" sz="2400" dirty="0" err="1" smtClean="0"/>
              <a:t>đồng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dùng</a:t>
            </a:r>
            <a:r>
              <a:rPr lang="en-US" sz="2400" dirty="0" smtClean="0"/>
              <a:t> (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VN</a:t>
            </a:r>
            <a:r>
              <a:rPr lang="en-US" sz="2400" dirty="0" smtClean="0"/>
              <a:t>) </a:t>
            </a:r>
            <a:r>
              <a:rPr lang="en-US" sz="2400" dirty="0" err="1" smtClean="0"/>
              <a:t>thường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mạng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sẵn</a:t>
            </a:r>
            <a:r>
              <a:rPr lang="en-US" sz="2400" dirty="0" smtClean="0"/>
              <a:t> </a:t>
            </a:r>
            <a:r>
              <a:rPr lang="en-US" sz="2400" dirty="0" err="1" smtClean="0"/>
              <a:t>như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hộp</a:t>
            </a:r>
            <a:r>
              <a:rPr lang="en-US" sz="2400" dirty="0" smtClean="0"/>
              <a:t> </a:t>
            </a:r>
            <a:r>
              <a:rPr lang="en-US" sz="2400" dirty="0" err="1" smtClean="0"/>
              <a:t>đen</a:t>
            </a:r>
            <a:r>
              <a:rPr lang="en-US" sz="2400" dirty="0" smtClean="0"/>
              <a:t>.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toán</a:t>
            </a:r>
            <a:r>
              <a:rPr lang="en-US" sz="2400" dirty="0" smtClean="0"/>
              <a:t> </a:t>
            </a:r>
            <a:r>
              <a:rPr lang="en-US" sz="2400" dirty="0" err="1" smtClean="0"/>
              <a:t>sẽ</a:t>
            </a:r>
            <a:r>
              <a:rPr lang="en-US" sz="2400" dirty="0" smtClean="0"/>
              <a:t> </a:t>
            </a:r>
            <a:r>
              <a:rPr lang="en-US" sz="2400" dirty="0" err="1" smtClean="0"/>
              <a:t>tiến</a:t>
            </a:r>
            <a:r>
              <a:rPr lang="en-US" sz="2400" dirty="0" smtClean="0"/>
              <a:t> </a:t>
            </a:r>
            <a:r>
              <a:rPr lang="en-US" sz="2400" dirty="0" err="1" smtClean="0"/>
              <a:t>hành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tích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xây</a:t>
            </a:r>
            <a:r>
              <a:rPr lang="en-US" sz="2400" dirty="0" smtClean="0"/>
              <a:t> </a:t>
            </a:r>
            <a:r>
              <a:rPr lang="en-US" sz="2400" dirty="0" err="1" smtClean="0"/>
              <a:t>dựng</a:t>
            </a:r>
            <a:r>
              <a:rPr lang="en-US" sz="2400" dirty="0" smtClean="0"/>
              <a:t> </a:t>
            </a:r>
            <a:r>
              <a:rPr lang="en-US" sz="2400" dirty="0" err="1" smtClean="0"/>
              <a:t>mạng</a:t>
            </a:r>
            <a:r>
              <a:rPr lang="en-US" sz="2400" dirty="0" smtClean="0"/>
              <a:t> CNN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dirty="0" err="1" smtClean="0"/>
              <a:t>đích</a:t>
            </a:r>
            <a:endParaRPr lang="en-US" sz="2400" dirty="0" smtClean="0"/>
          </a:p>
          <a:p>
            <a:pPr lvl="1"/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giúp</a:t>
            </a:r>
            <a:r>
              <a:rPr lang="en-US" sz="2000" dirty="0" smtClean="0"/>
              <a:t> debug (</a:t>
            </a:r>
            <a:r>
              <a:rPr lang="en-US" sz="2000" dirty="0" err="1" smtClean="0"/>
              <a:t>trực</a:t>
            </a:r>
            <a:r>
              <a:rPr lang="en-US" sz="2000" dirty="0" smtClean="0"/>
              <a:t> </a:t>
            </a:r>
            <a:r>
              <a:rPr lang="en-US" sz="2000" dirty="0" err="1" smtClean="0"/>
              <a:t>quan</a:t>
            </a:r>
            <a:r>
              <a:rPr lang="en-US" sz="2000" dirty="0" smtClean="0"/>
              <a:t>) </a:t>
            </a:r>
            <a:r>
              <a:rPr lang="en-US" sz="2000" dirty="0" err="1" smtClean="0"/>
              <a:t>vai</a:t>
            </a:r>
            <a:r>
              <a:rPr lang="en-US" sz="2000" dirty="0" smtClean="0"/>
              <a:t> </a:t>
            </a:r>
            <a:r>
              <a:rPr lang="en-US" sz="2000" dirty="0" err="1" smtClean="0"/>
              <a:t>trò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tầng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mạng</a:t>
            </a:r>
            <a:endParaRPr lang="en-US" sz="2000" dirty="0" smtClean="0"/>
          </a:p>
          <a:p>
            <a:pPr lvl="1"/>
            <a:r>
              <a:rPr lang="en-US" sz="2000" dirty="0" err="1" smtClean="0"/>
              <a:t>Chủ</a:t>
            </a:r>
            <a:r>
              <a:rPr lang="en-US" sz="2000" dirty="0" smtClean="0"/>
              <a:t> </a:t>
            </a:r>
            <a:r>
              <a:rPr lang="en-US" sz="2000" dirty="0" err="1" smtClean="0"/>
              <a:t>động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tối</a:t>
            </a:r>
            <a:r>
              <a:rPr lang="en-US" sz="2000" dirty="0" smtClean="0"/>
              <a:t> </a:t>
            </a:r>
            <a:r>
              <a:rPr lang="en-US" sz="2000" dirty="0" err="1" smtClean="0"/>
              <a:t>ưu</a:t>
            </a:r>
            <a:r>
              <a:rPr lang="en-US" sz="2000" dirty="0" smtClean="0"/>
              <a:t> </a:t>
            </a:r>
            <a:r>
              <a:rPr lang="en-US" sz="2000" dirty="0" err="1" smtClean="0"/>
              <a:t>mạng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yêu</a:t>
            </a:r>
            <a:r>
              <a:rPr lang="en-US" sz="2000" dirty="0" smtClean="0"/>
              <a:t> </a:t>
            </a:r>
            <a:r>
              <a:rPr lang="en-US" sz="2000" dirty="0" err="1" smtClean="0"/>
              <a:t>cầu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toán</a:t>
            </a:r>
            <a:endParaRPr lang="en-US" sz="2000" dirty="0" smtClean="0"/>
          </a:p>
          <a:p>
            <a:pPr lvl="1"/>
            <a:r>
              <a:rPr lang="en-US" sz="2000" dirty="0" err="1" smtClean="0"/>
              <a:t>Ứng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 </a:t>
            </a:r>
            <a:r>
              <a:rPr lang="en-US" sz="2000" dirty="0" err="1" smtClean="0"/>
              <a:t>phân</a:t>
            </a:r>
            <a:r>
              <a:rPr lang="en-US" sz="2000" dirty="0" smtClean="0"/>
              <a:t> </a:t>
            </a:r>
            <a:r>
              <a:rPr lang="en-US" sz="2000" dirty="0" err="1" smtClean="0"/>
              <a:t>loại</a:t>
            </a:r>
            <a:r>
              <a:rPr lang="en-US" sz="2000" dirty="0" smtClean="0"/>
              <a:t>/</a:t>
            </a:r>
            <a:r>
              <a:rPr lang="en-US" sz="2000" dirty="0" err="1" smtClean="0"/>
              <a:t>hồi</a:t>
            </a:r>
            <a:r>
              <a:rPr lang="en-US" sz="2000" dirty="0" smtClean="0"/>
              <a:t> </a:t>
            </a:r>
            <a:r>
              <a:rPr lang="en-US" sz="2000" dirty="0" err="1" smtClean="0"/>
              <a:t>quy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tín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1 </a:t>
            </a:r>
            <a:r>
              <a:rPr lang="en-US" sz="2000" dirty="0" err="1" smtClean="0"/>
              <a:t>chiều</a:t>
            </a:r>
            <a:r>
              <a:rPr lang="en-US" sz="2000" dirty="0" smtClean="0"/>
              <a:t> (EGG), </a:t>
            </a:r>
            <a:r>
              <a:rPr lang="en-US" sz="2000" dirty="0" err="1" smtClean="0"/>
              <a:t>tín</a:t>
            </a:r>
            <a:r>
              <a:rPr lang="en-US" sz="2000" dirty="0" smtClean="0"/>
              <a:t> </a:t>
            </a:r>
            <a:r>
              <a:rPr lang="en-US" sz="2000" dirty="0" err="1" smtClean="0"/>
              <a:t>hiệu</a:t>
            </a:r>
            <a:r>
              <a:rPr lang="en-US" sz="2000" dirty="0" smtClean="0"/>
              <a:t> 2 </a:t>
            </a:r>
            <a:r>
              <a:rPr lang="en-US" sz="2000" dirty="0" err="1" smtClean="0"/>
              <a:t>chiều</a:t>
            </a:r>
            <a:r>
              <a:rPr lang="en-US" sz="2000" dirty="0" smtClean="0"/>
              <a:t> (</a:t>
            </a:r>
            <a:r>
              <a:rPr lang="en-US" sz="2000" dirty="0" err="1" smtClean="0"/>
              <a:t>ảnh</a:t>
            </a:r>
            <a:r>
              <a:rPr lang="en-US" sz="20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: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r>
              <a:rPr lang="en-US" dirty="0" smtClean="0"/>
              <a:t> </a:t>
            </a:r>
            <a:r>
              <a:rPr lang="en-US" dirty="0" err="1" smtClean="0"/>
              <a:t>xấp</a:t>
            </a:r>
            <a:r>
              <a:rPr lang="en-US" dirty="0" smtClean="0"/>
              <a:t> </a:t>
            </a:r>
            <a:r>
              <a:rPr lang="en-US" dirty="0" err="1" smtClean="0"/>
              <a:t>xỉ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giản</a:t>
            </a:r>
            <a:r>
              <a:rPr lang="en-US" dirty="0" smtClean="0"/>
              <a:t> (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,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, ellipse)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nhiễu</a:t>
            </a:r>
            <a:r>
              <a:rPr lang="en-US" dirty="0" smtClean="0"/>
              <a:t>.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(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)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sửa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(</a:t>
            </a:r>
            <a:r>
              <a:rPr lang="en-US" dirty="0" err="1" smtClean="0"/>
              <a:t>iOS</a:t>
            </a:r>
            <a:r>
              <a:rPr lang="en-US" dirty="0" smtClean="0"/>
              <a:t>, Android):</a:t>
            </a:r>
          </a:p>
          <a:p>
            <a:pPr lvl="1"/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: </a:t>
            </a:r>
            <a:r>
              <a:rPr lang="en-US" dirty="0" err="1" smtClean="0"/>
              <a:t>cắt</a:t>
            </a:r>
            <a:r>
              <a:rPr lang="en-US" dirty="0" smtClean="0"/>
              <a:t>, </a:t>
            </a:r>
            <a:r>
              <a:rPr lang="en-US" dirty="0" err="1" smtClean="0"/>
              <a:t>xoay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vùng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endParaRPr lang="en-US" dirty="0" smtClean="0"/>
          </a:p>
          <a:p>
            <a:pPr lvl="1"/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lọc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endParaRPr lang="en-US" dirty="0" smtClean="0"/>
          </a:p>
          <a:p>
            <a:pPr lvl="1"/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cộng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mạng</a:t>
            </a:r>
            <a:r>
              <a:rPr lang="en-US" dirty="0" smtClean="0"/>
              <a:t> (community)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sở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(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),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endParaRPr lang="en-US" dirty="0" smtClean="0"/>
          </a:p>
          <a:p>
            <a:pPr lvl="1"/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crowsoucing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Cho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upload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lvl="1"/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: </a:t>
            </a:r>
            <a:r>
              <a:rPr lang="en-US" dirty="0" err="1" smtClean="0"/>
              <a:t>Chuyên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endParaRPr lang="en-US" dirty="0" smtClean="0"/>
          </a:p>
          <a:p>
            <a:pPr lvl="1"/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(</a:t>
            </a:r>
            <a:r>
              <a:rPr lang="en-US" dirty="0" err="1" smtClean="0"/>
              <a:t>theo</a:t>
            </a:r>
            <a:r>
              <a:rPr lang="en-US" dirty="0" smtClean="0"/>
              <a:t> keyword, text)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Shape from Motion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(</a:t>
            </a:r>
            <a:r>
              <a:rPr lang="en-US" dirty="0" err="1" smtClean="0"/>
              <a:t>với</a:t>
            </a:r>
            <a:r>
              <a:rPr lang="en-US" dirty="0" smtClean="0"/>
              <a:t> monocular </a:t>
            </a:r>
            <a:r>
              <a:rPr lang="en-US" smtClean="0"/>
              <a:t>camera</a:t>
            </a:r>
            <a:r>
              <a:rPr lang="en-US" smtClean="0"/>
              <a:t>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6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01. Introduction</Template>
  <TotalTime>383</TotalTime>
  <Words>461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Nội dung bài tập</vt:lpstr>
      <vt:lpstr>Bài tập 1</vt:lpstr>
      <vt:lpstr>Bài tập 2</vt:lpstr>
      <vt:lpstr>Bài tập 3</vt:lpstr>
      <vt:lpstr>Bài tập 4</vt:lpstr>
      <vt:lpstr>Bài tập 5</vt:lpstr>
      <vt:lpstr>Bài tập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Nội dung bài tập</dc:title>
  <dc:creator>Vu Hai</dc:creator>
  <cp:lastModifiedBy>Vu Hai</cp:lastModifiedBy>
  <cp:revision>12</cp:revision>
  <dcterms:created xsi:type="dcterms:W3CDTF">2019-02-19T01:06:09Z</dcterms:created>
  <dcterms:modified xsi:type="dcterms:W3CDTF">2019-03-06T10:15:01Z</dcterms:modified>
</cp:coreProperties>
</file>