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handoutMasterIdLst>
    <p:handoutMasterId r:id="rId24"/>
  </p:handoutMasterIdLst>
  <p:sldIdLst>
    <p:sldId id="276" r:id="rId2"/>
    <p:sldId id="277" r:id="rId3"/>
    <p:sldId id="281" r:id="rId4"/>
    <p:sldId id="299" r:id="rId5"/>
    <p:sldId id="285" r:id="rId6"/>
    <p:sldId id="288" r:id="rId7"/>
    <p:sldId id="290" r:id="rId8"/>
    <p:sldId id="282" r:id="rId9"/>
    <p:sldId id="286" r:id="rId10"/>
    <p:sldId id="287" r:id="rId11"/>
    <p:sldId id="289" r:id="rId12"/>
    <p:sldId id="298" r:id="rId13"/>
    <p:sldId id="297" r:id="rId14"/>
    <p:sldId id="272" r:id="rId15"/>
    <p:sldId id="291" r:id="rId16"/>
    <p:sldId id="293" r:id="rId17"/>
    <p:sldId id="292" r:id="rId18"/>
    <p:sldId id="295" r:id="rId19"/>
    <p:sldId id="296" r:id="rId20"/>
    <p:sldId id="294" r:id="rId21"/>
    <p:sldId id="284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3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76" autoAdjust="0"/>
    <p:restoredTop sz="86000" autoAdjust="0"/>
  </p:normalViewPr>
  <p:slideViewPr>
    <p:cSldViewPr>
      <p:cViewPr varScale="1">
        <p:scale>
          <a:sx n="80" d="100"/>
          <a:sy n="80" d="100"/>
        </p:scale>
        <p:origin x="138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448E6-7FF9-4E57-BE4E-DE1D292965D7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72630-1F06-40B2-9540-196632C9C4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779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EDDA0F7-BB27-45D6-A5CE-AEC59009A5B9}" type="datetimeFigureOut">
              <a:rPr lang="en-US"/>
              <a:pPr/>
              <a:t>8/26/2015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6159C16-962D-45B7-9AE3-AA455C3EA8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423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9C16-962D-45B7-9AE3-AA455C3EA8F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71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Con bai 5, 6, 7.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9C16-962D-45B7-9AE3-AA455C3EA8F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238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rgbClr val="0036A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fld id="{26B269CE-12F4-4F4F-BF2F-21E0A343DA4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 Đào Trung Kiên, cập nhật bởi Nguyễn Việt Tùng – ĐH Bách khoa Hà Nội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fld id="{26B269CE-12F4-4F4F-BF2F-21E0A343DA4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 Đào Trung Kiên, cập nhật bởi Nguyễn Việt Tùng – ĐH Bách khoa Hà Nội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4pPr>
              <a:buFont typeface="Wingdings 3" pitchFamily="18" charset="2"/>
              <a:buChar char=""/>
              <a:defRPr/>
            </a:lvl4pPr>
            <a:lvl5pPr>
              <a:buFont typeface="Wingdings 3" pitchFamily="18" charset="2"/>
              <a:buChar char="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dirty="0" smtClean="0"/>
              <a:t>EE3490: </a:t>
            </a:r>
            <a:r>
              <a:rPr lang="en-US" dirty="0" err="1" smtClean="0"/>
              <a:t>Kỹ</a:t>
            </a:r>
            <a:r>
              <a:rPr lang="en-US" dirty="0" smtClean="0"/>
              <a:t> </a:t>
            </a:r>
            <a:r>
              <a:rPr lang="en-US" dirty="0" err="1" smtClean="0"/>
              <a:t>thuật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– HK1 2015/2016</a:t>
            </a:r>
          </a:p>
          <a:p>
            <a:pPr algn="r"/>
            <a:r>
              <a:rPr lang="en-US" dirty="0" err="1" smtClean="0"/>
              <a:t>Đào</a:t>
            </a:r>
            <a:r>
              <a:rPr lang="en-US" dirty="0" smtClean="0"/>
              <a:t> Trung </a:t>
            </a:r>
            <a:r>
              <a:rPr lang="en-US" dirty="0" err="1" smtClean="0"/>
              <a:t>Kiên</a:t>
            </a:r>
            <a:r>
              <a:rPr lang="en-US" dirty="0" smtClean="0"/>
              <a:t>, </a:t>
            </a:r>
            <a:r>
              <a:rPr lang="en-US" dirty="0" err="1" smtClean="0"/>
              <a:t>cập</a:t>
            </a:r>
            <a:r>
              <a:rPr lang="en-US" dirty="0" smtClean="0"/>
              <a:t> </a:t>
            </a:r>
            <a:r>
              <a:rPr lang="en-US" dirty="0" err="1" smtClean="0"/>
              <a:t>nhật</a:t>
            </a:r>
            <a:r>
              <a:rPr lang="en-US" dirty="0" smtClean="0"/>
              <a:t> </a:t>
            </a:r>
            <a:r>
              <a:rPr lang="en-US" dirty="0" err="1" smtClean="0"/>
              <a:t>bởi</a:t>
            </a:r>
            <a:r>
              <a:rPr lang="en-US" dirty="0" smtClean="0"/>
              <a:t> Nguyễn Việt Tùng – ĐH </a:t>
            </a:r>
            <a:r>
              <a:rPr lang="en-US" dirty="0" err="1" smtClean="0"/>
              <a:t>Bách</a:t>
            </a:r>
            <a:r>
              <a:rPr lang="en-US" dirty="0" smtClean="0"/>
              <a:t> </a:t>
            </a:r>
            <a:r>
              <a:rPr lang="en-US" dirty="0" err="1" smtClean="0"/>
              <a:t>khoa</a:t>
            </a:r>
            <a:r>
              <a:rPr lang="en-US" dirty="0" smtClean="0"/>
              <a:t> </a:t>
            </a:r>
            <a:r>
              <a:rPr lang="en-US" dirty="0" err="1" smtClean="0"/>
              <a:t>Hà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583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n-US" smtClean="0"/>
              <a:t>EE3490: Kỹ thuật lập trình – HK1 2015/2016 Đào Trung Kiên, cập nhật bởi Nguyễn Việt Tùng – ĐH Bách khoa Hà Nội</a:t>
            </a:r>
            <a:endParaRPr lang="en-US"/>
          </a:p>
        </p:txBody>
      </p:sp>
      <p:pic>
        <p:nvPicPr>
          <p:cNvPr id="22" name="Picture 2" descr="D:\lo go dhbk100957AM.jp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66174" y="6372320"/>
            <a:ext cx="225425" cy="33645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1" r:id="rId3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200" kern="1200" baseline="0">
          <a:solidFill>
            <a:srgbClr val="0036A2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err="1" smtClean="0"/>
              <a:t>Câu</a:t>
            </a:r>
            <a:r>
              <a:rPr lang="en-US" smtClean="0"/>
              <a:t> lệnh (statement)</a:t>
            </a:r>
            <a:endParaRPr lang="vi-VN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en-US" dirty="0" smtClean="0"/>
              <a:t>EE3490: </a:t>
            </a:r>
            <a:r>
              <a:rPr lang="en-US" dirty="0" err="1" smtClean="0"/>
              <a:t>Kỹ</a:t>
            </a:r>
            <a:r>
              <a:rPr lang="en-US" dirty="0" smtClean="0"/>
              <a:t> </a:t>
            </a:r>
            <a:r>
              <a:rPr lang="en-US" dirty="0" err="1" smtClean="0"/>
              <a:t>thuật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– HK1 2015/2016 </a:t>
            </a:r>
          </a:p>
          <a:p>
            <a:pPr algn="r"/>
            <a:r>
              <a:rPr lang="en-US" dirty="0" err="1" smtClean="0"/>
              <a:t>Đào</a:t>
            </a:r>
            <a:r>
              <a:rPr lang="en-US" dirty="0" smtClean="0"/>
              <a:t> Trung </a:t>
            </a:r>
            <a:r>
              <a:rPr lang="en-US" dirty="0" err="1" smtClean="0"/>
              <a:t>Kiên</a:t>
            </a:r>
            <a:r>
              <a:rPr lang="en-US" dirty="0" smtClean="0"/>
              <a:t>, </a:t>
            </a:r>
            <a:r>
              <a:rPr lang="en-US" dirty="0" err="1" smtClean="0"/>
              <a:t>cập</a:t>
            </a:r>
            <a:r>
              <a:rPr lang="en-US" dirty="0" smtClean="0"/>
              <a:t> </a:t>
            </a:r>
            <a:r>
              <a:rPr lang="en-US" dirty="0" err="1" smtClean="0"/>
              <a:t>nhật</a:t>
            </a:r>
            <a:r>
              <a:rPr lang="en-US" dirty="0" smtClean="0"/>
              <a:t> </a:t>
            </a:r>
            <a:r>
              <a:rPr lang="en-US" dirty="0" err="1" smtClean="0"/>
              <a:t>bởi</a:t>
            </a:r>
            <a:r>
              <a:rPr lang="en-US" dirty="0" smtClean="0"/>
              <a:t> Nguyễn Việt Tùng – ĐH </a:t>
            </a:r>
            <a:r>
              <a:rPr lang="en-US" dirty="0" err="1" smtClean="0"/>
              <a:t>Bách</a:t>
            </a:r>
            <a:r>
              <a:rPr lang="en-US" dirty="0" smtClean="0"/>
              <a:t> </a:t>
            </a:r>
            <a:r>
              <a:rPr lang="en-US" dirty="0" err="1" smtClean="0"/>
              <a:t>khoa</a:t>
            </a:r>
            <a:r>
              <a:rPr lang="en-US" dirty="0" smtClean="0"/>
              <a:t> </a:t>
            </a:r>
            <a:r>
              <a:rPr lang="en-US" dirty="0" err="1" smtClean="0"/>
              <a:t>Hà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</a:t>
            </a:r>
            <a:r>
              <a:rPr lang="en-US" dirty="0" err="1" smtClean="0"/>
              <a:t>và</a:t>
            </a:r>
            <a:r>
              <a:rPr lang="en-US" dirty="0" smtClean="0"/>
              <a:t> continue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break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ngắt</a:t>
            </a:r>
            <a:r>
              <a:rPr lang="en-US" dirty="0" smtClean="0"/>
              <a:t> </a:t>
            </a:r>
            <a:r>
              <a:rPr lang="en-US" dirty="0" err="1" smtClean="0"/>
              <a:t>giữa</a:t>
            </a:r>
            <a:r>
              <a:rPr lang="en-US" dirty="0" smtClean="0"/>
              <a:t> </a:t>
            </a:r>
            <a:r>
              <a:rPr lang="en-US" dirty="0" err="1" smtClean="0"/>
              <a:t>chừng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vòng</a:t>
            </a:r>
            <a:r>
              <a:rPr lang="en-US" dirty="0" smtClean="0"/>
              <a:t> </a:t>
            </a:r>
            <a:r>
              <a:rPr lang="en-US" dirty="0" err="1" smtClean="0"/>
              <a:t>lặp</a:t>
            </a:r>
            <a:r>
              <a:rPr lang="en-US" dirty="0" smtClean="0"/>
              <a:t> </a:t>
            </a:r>
            <a:r>
              <a:rPr lang="en-US" dirty="0" err="1" smtClean="0"/>
              <a:t>mà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kiểm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kiện</a:t>
            </a:r>
            <a:endParaRPr lang="en-US" dirty="0" smtClean="0"/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for (x = 1; x &lt;= 10; x++) {</a:t>
            </a:r>
          </a:p>
          <a:p>
            <a:pPr lvl="2" indent="555625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(x == 8) break;</a:t>
            </a:r>
          </a:p>
          <a:p>
            <a:pPr lvl="2" indent="555625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("%d ", x);</a:t>
            </a:r>
          </a:p>
          <a:p>
            <a:pPr lvl="2" indent="34925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continue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thúc</a:t>
            </a:r>
            <a:r>
              <a:rPr lang="en-US" dirty="0" smtClean="0"/>
              <a:t> </a:t>
            </a:r>
            <a:r>
              <a:rPr lang="en-US" dirty="0" err="1" smtClean="0"/>
              <a:t>lần</a:t>
            </a:r>
            <a:r>
              <a:rPr lang="en-US" dirty="0" smtClean="0"/>
              <a:t> </a:t>
            </a:r>
            <a:r>
              <a:rPr lang="en-US" dirty="0" err="1" smtClean="0"/>
              <a:t>lặp</a:t>
            </a:r>
            <a:r>
              <a:rPr lang="en-US" dirty="0" smtClean="0"/>
              <a:t> </a:t>
            </a:r>
            <a:r>
              <a:rPr lang="en-US" dirty="0" err="1" smtClean="0"/>
              <a:t>đang</a:t>
            </a:r>
            <a:r>
              <a:rPr lang="en-US" dirty="0" smtClean="0"/>
              <a:t> </a:t>
            </a:r>
            <a:r>
              <a:rPr lang="en-US" dirty="0" err="1" smtClean="0"/>
              <a:t>chạy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nhảy</a:t>
            </a:r>
            <a:r>
              <a:rPr lang="en-US" dirty="0" smtClean="0"/>
              <a:t> sang </a:t>
            </a:r>
            <a:r>
              <a:rPr lang="en-US" dirty="0" err="1" smtClean="0"/>
              <a:t>lần</a:t>
            </a:r>
            <a:r>
              <a:rPr lang="en-US" dirty="0" smtClean="0"/>
              <a:t> </a:t>
            </a:r>
            <a:r>
              <a:rPr lang="en-US" dirty="0" err="1" smtClean="0"/>
              <a:t>lặp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endParaRPr lang="en-US" dirty="0" smtClean="0"/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for (x = 1; x &lt;= 10; x++) {</a:t>
            </a:r>
          </a:p>
          <a:p>
            <a:pPr lvl="2" indent="555625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(x == 8) continue;</a:t>
            </a:r>
          </a:p>
          <a:p>
            <a:pPr lvl="2" indent="555625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("%d ", x);</a:t>
            </a:r>
          </a:p>
          <a:p>
            <a:pPr lvl="2" indent="34925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 Đào Trung Kiên, cập nhật bởi Nguyễn Việt Tùng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Khối</a:t>
            </a:r>
            <a:r>
              <a:rPr lang="en-US" dirty="0" smtClean="0"/>
              <a:t> </a:t>
            </a:r>
            <a:r>
              <a:rPr lang="en-US" dirty="0" err="1" smtClean="0"/>
              <a:t>lệnh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Gộp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lệnh</a:t>
            </a:r>
            <a:r>
              <a:rPr lang="en-US" dirty="0" smtClean="0"/>
              <a:t> </a:t>
            </a: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{ … }</a:t>
            </a:r>
          </a:p>
          <a:p>
            <a:r>
              <a:rPr lang="en-US" dirty="0" err="1" smtClean="0"/>
              <a:t>Thường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lệnh</a:t>
            </a:r>
            <a:r>
              <a:rPr lang="en-US" dirty="0" smtClean="0"/>
              <a:t> </a:t>
            </a:r>
            <a:r>
              <a:rPr lang="en-US" err="1" smtClean="0"/>
              <a:t>rẽ</a:t>
            </a:r>
            <a:r>
              <a:rPr lang="en-US" smtClean="0"/>
              <a:t> nhánh/lặp</a:t>
            </a:r>
            <a:endParaRPr lang="en-US" dirty="0" smtClean="0"/>
          </a:p>
          <a:p>
            <a:r>
              <a:rPr lang="en-US" dirty="0" err="1" smtClean="0"/>
              <a:t>Ví</a:t>
            </a:r>
            <a:r>
              <a:rPr lang="en-US" dirty="0" smtClean="0"/>
              <a:t> </a:t>
            </a:r>
            <a:r>
              <a:rPr lang="en-US" dirty="0" err="1" smtClean="0"/>
              <a:t>dụ</a:t>
            </a:r>
            <a:r>
              <a:rPr lang="en-US" dirty="0" smtClean="0"/>
              <a:t>:</a:t>
            </a:r>
          </a:p>
          <a:p>
            <a:pPr lvl="2">
              <a:spcBef>
                <a:spcPts val="0"/>
              </a:spcBef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if (delta &gt; 0) {</a:t>
            </a:r>
          </a:p>
          <a:p>
            <a:pPr lvl="2" indent="555625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(delta);</a:t>
            </a:r>
          </a:p>
          <a:p>
            <a:pPr lvl="2" indent="555625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x1 = (-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b+d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)/2.;</a:t>
            </a:r>
          </a:p>
          <a:p>
            <a:pPr lvl="2" indent="555625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x2 = (-b-d)/2.;</a:t>
            </a:r>
          </a:p>
          <a:p>
            <a:pPr lvl="2" indent="555625">
              <a:spcBef>
                <a:spcPts val="0"/>
              </a:spcBef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("x1 = %.3f, x2 = %.3f", x1, x2);</a:t>
            </a:r>
          </a:p>
          <a:p>
            <a:pPr lvl="2" indent="34925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2" indent="34925">
              <a:spcBef>
                <a:spcPts val="0"/>
              </a:spcBef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spcBef>
                <a:spcPts val="0"/>
              </a:spcBef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tong_le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lvl="2" indent="-28575">
              <a:spcBef>
                <a:spcPts val="0"/>
              </a:spcBef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tong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 0;</a:t>
            </a:r>
          </a:p>
          <a:p>
            <a:pPr lvl="2" indent="-28575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lvl="2" indent="557213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if (i%2 == 1)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tong_le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+= a[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lvl="2" indent="557213">
              <a:spcBef>
                <a:spcPts val="0"/>
              </a:spcBef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tong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+= a[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lvl="2" indent="-28575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vi-VN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 Đào Trung Kiên, cập nhật bởi Nguyễn Việt Tùng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lệnh</a:t>
            </a:r>
            <a:r>
              <a:rPr lang="en-US" dirty="0" smtClean="0"/>
              <a:t> </a:t>
            </a:r>
            <a:r>
              <a:rPr lang="en-US" dirty="0" err="1" smtClean="0"/>
              <a:t>rỗng</a:t>
            </a:r>
            <a:r>
              <a:rPr lang="en-US" dirty="0" smtClean="0"/>
              <a:t> (null statement)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,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“;”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thúc</a:t>
            </a:r>
            <a:endParaRPr lang="en-US" dirty="0" smtClean="0"/>
          </a:p>
          <a:p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lệnh</a:t>
            </a:r>
            <a:r>
              <a:rPr lang="en-US" dirty="0" smtClean="0"/>
              <a:t> </a:t>
            </a:r>
            <a:r>
              <a:rPr lang="en-US" dirty="0" err="1" smtClean="0"/>
              <a:t>rỗng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,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gây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mất</a:t>
            </a:r>
            <a:r>
              <a:rPr lang="en-US" dirty="0" smtClean="0"/>
              <a:t> </a:t>
            </a:r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gian</a:t>
            </a:r>
            <a:r>
              <a:rPr lang="en-US" dirty="0" smtClean="0"/>
              <a:t> </a:t>
            </a:r>
            <a:r>
              <a:rPr lang="en-US" dirty="0" err="1" smtClean="0"/>
              <a:t>chạy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endParaRPr lang="en-US" dirty="0" smtClean="0"/>
          </a:p>
          <a:p>
            <a:r>
              <a:rPr lang="en-US" dirty="0" err="1" smtClean="0"/>
              <a:t>Đôi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thúc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lệnh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err="1" smtClean="0"/>
              <a:t>hợp</a:t>
            </a:r>
            <a:r>
              <a:rPr lang="en-US" smtClean="0"/>
              <a:t> lệ: vòng lặp, điều kiện, nhãn,…</a:t>
            </a:r>
            <a:endParaRPr lang="en-US" dirty="0" smtClean="0"/>
          </a:p>
          <a:p>
            <a:r>
              <a:rPr lang="en-US" dirty="0" err="1" smtClean="0"/>
              <a:t>Ví</a:t>
            </a:r>
            <a:r>
              <a:rPr lang="en-US" dirty="0" smtClean="0"/>
              <a:t> </a:t>
            </a:r>
            <a:r>
              <a:rPr lang="en-US" dirty="0" err="1" smtClean="0"/>
              <a:t>dụ</a:t>
            </a:r>
            <a:r>
              <a:rPr lang="en-US" dirty="0" smtClean="0"/>
              <a:t>:</a:t>
            </a:r>
          </a:p>
          <a:p>
            <a:pPr lvl="1"/>
            <a:r>
              <a:rPr lang="en-US" smtClean="0">
                <a:latin typeface="Courier New" pitchFamily="49" charset="0"/>
                <a:cs typeface="Courier New" pitchFamily="49" charset="0"/>
              </a:rPr>
              <a:t>for (i=0; i&lt;N;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]=b[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++]) ;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&lt;10;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 ",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++)) ;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if (x==y) ;</a:t>
            </a:r>
          </a:p>
          <a:p>
            <a:pPr lvl="1" indent="1905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 x=y;</a:t>
            </a:r>
            <a:endParaRPr lang="vi-VN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 Đào Trung Kiên, cập nhật bởi Nguyễn Việt Tùng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lệnh</a:t>
            </a:r>
            <a:r>
              <a:rPr lang="en-US" dirty="0" smtClean="0"/>
              <a:t> </a:t>
            </a:r>
            <a:r>
              <a:rPr lang="en-US" dirty="0" err="1" smtClean="0"/>
              <a:t>goto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nhãn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err="1" smtClean="0"/>
              <a:t>Nhãn</a:t>
            </a:r>
            <a:r>
              <a:rPr lang="en-US" sz="2000" dirty="0" smtClean="0"/>
              <a:t>: </a:t>
            </a:r>
            <a:r>
              <a:rPr lang="en-US" sz="2000" dirty="0" err="1" smtClean="0"/>
              <a:t>dùng</a:t>
            </a:r>
            <a:r>
              <a:rPr lang="en-US" sz="2000" dirty="0" smtClean="0"/>
              <a:t> </a:t>
            </a:r>
            <a:r>
              <a:rPr lang="en-US" sz="2000" dirty="0" err="1" smtClean="0"/>
              <a:t>để</a:t>
            </a:r>
            <a:r>
              <a:rPr lang="en-US" sz="2000" dirty="0" smtClean="0"/>
              <a:t> </a:t>
            </a:r>
            <a:r>
              <a:rPr lang="en-US" sz="2000" dirty="0" err="1" smtClean="0"/>
              <a:t>đánh</a:t>
            </a:r>
            <a:r>
              <a:rPr lang="en-US" sz="2000" dirty="0" smtClean="0"/>
              <a:t> </a:t>
            </a:r>
            <a:r>
              <a:rPr lang="en-US" sz="2000" dirty="0" err="1" smtClean="0"/>
              <a:t>dấu</a:t>
            </a:r>
            <a:r>
              <a:rPr lang="en-US" sz="2000" dirty="0" smtClean="0"/>
              <a:t> </a:t>
            </a:r>
            <a:r>
              <a:rPr lang="en-US" sz="2000" dirty="0" err="1" smtClean="0"/>
              <a:t>một</a:t>
            </a:r>
            <a:r>
              <a:rPr lang="en-US" sz="2000" dirty="0" smtClean="0"/>
              <a:t> </a:t>
            </a:r>
            <a:r>
              <a:rPr lang="en-US" sz="2000" dirty="0" err="1" smtClean="0"/>
              <a:t>vị</a:t>
            </a:r>
            <a:r>
              <a:rPr lang="en-US" sz="2000" dirty="0" smtClean="0"/>
              <a:t> </a:t>
            </a:r>
            <a:r>
              <a:rPr lang="en-US" sz="2000" dirty="0" err="1" smtClean="0"/>
              <a:t>trí</a:t>
            </a:r>
            <a:r>
              <a:rPr lang="en-US" sz="2000" dirty="0" smtClean="0"/>
              <a:t> </a:t>
            </a:r>
            <a:r>
              <a:rPr lang="en-US" sz="2000" dirty="0" err="1" smtClean="0"/>
              <a:t>trong</a:t>
            </a:r>
            <a:r>
              <a:rPr lang="en-US" sz="2000" dirty="0" smtClean="0"/>
              <a:t> </a:t>
            </a:r>
            <a:r>
              <a:rPr lang="en-US" sz="2000" dirty="0" err="1" smtClean="0"/>
              <a:t>mã</a:t>
            </a:r>
            <a:r>
              <a:rPr lang="en-US" sz="2000" dirty="0" smtClean="0"/>
              <a:t> </a:t>
            </a:r>
            <a:r>
              <a:rPr lang="en-US" sz="2000" dirty="0" err="1" smtClean="0"/>
              <a:t>nguồn</a:t>
            </a:r>
            <a:endParaRPr lang="en-US" sz="2000" dirty="0" smtClean="0"/>
          </a:p>
          <a:p>
            <a:r>
              <a:rPr lang="en-US" sz="2000" dirty="0" err="1" smtClean="0"/>
              <a:t>Câu</a:t>
            </a:r>
            <a:r>
              <a:rPr lang="en-US" sz="2000" dirty="0" smtClean="0"/>
              <a:t> </a:t>
            </a:r>
            <a:r>
              <a:rPr lang="en-US" sz="2000" dirty="0" err="1" smtClean="0"/>
              <a:t>lệnh</a:t>
            </a:r>
            <a:r>
              <a:rPr lang="en-US" sz="2000" dirty="0" smtClean="0"/>
              <a:t> </a:t>
            </a:r>
            <a:r>
              <a:rPr lang="en-US" sz="2000" dirty="0" err="1" smtClean="0"/>
              <a:t>goto</a:t>
            </a:r>
            <a:r>
              <a:rPr lang="en-US" sz="2000" dirty="0" smtClean="0"/>
              <a:t>: </a:t>
            </a:r>
            <a:r>
              <a:rPr lang="en-US" sz="2000" dirty="0" err="1" smtClean="0"/>
              <a:t>nhảy</a:t>
            </a:r>
            <a:r>
              <a:rPr lang="en-US" sz="2000" dirty="0" smtClean="0"/>
              <a:t> </a:t>
            </a:r>
            <a:r>
              <a:rPr lang="en-US" sz="2000" dirty="0" err="1" smtClean="0"/>
              <a:t>tới</a:t>
            </a:r>
            <a:r>
              <a:rPr lang="en-US" sz="2000" dirty="0" smtClean="0"/>
              <a:t> </a:t>
            </a:r>
            <a:r>
              <a:rPr lang="en-US" sz="2000" dirty="0" err="1" smtClean="0"/>
              <a:t>vị</a:t>
            </a:r>
            <a:r>
              <a:rPr lang="en-US" sz="2000" dirty="0" smtClean="0"/>
              <a:t> </a:t>
            </a:r>
            <a:r>
              <a:rPr lang="en-US" sz="2000" dirty="0" err="1" smtClean="0"/>
              <a:t>trí</a:t>
            </a:r>
            <a:r>
              <a:rPr lang="en-US" sz="2000" dirty="0" smtClean="0"/>
              <a:t> </a:t>
            </a:r>
            <a:r>
              <a:rPr lang="en-US" sz="2000" dirty="0" err="1" smtClean="0"/>
              <a:t>của</a:t>
            </a:r>
            <a:r>
              <a:rPr lang="en-US" sz="2000" dirty="0" smtClean="0"/>
              <a:t> </a:t>
            </a:r>
            <a:r>
              <a:rPr lang="en-US" sz="2000" dirty="0" err="1" smtClean="0"/>
              <a:t>nhãn</a:t>
            </a:r>
            <a:r>
              <a:rPr lang="en-US" sz="2000" dirty="0" smtClean="0"/>
              <a:t> </a:t>
            </a:r>
            <a:r>
              <a:rPr lang="en-US" sz="2000" dirty="0" err="1" smtClean="0"/>
              <a:t>và</a:t>
            </a:r>
            <a:r>
              <a:rPr lang="en-US" sz="2000" dirty="0" smtClean="0"/>
              <a:t> </a:t>
            </a:r>
            <a:r>
              <a:rPr lang="en-US" sz="2000" dirty="0" err="1" smtClean="0"/>
              <a:t>chạy</a:t>
            </a:r>
            <a:r>
              <a:rPr lang="en-US" sz="2000" dirty="0" smtClean="0"/>
              <a:t> </a:t>
            </a:r>
            <a:r>
              <a:rPr lang="en-US" sz="2000" dirty="0" err="1" smtClean="0"/>
              <a:t>tiếp</a:t>
            </a:r>
            <a:endParaRPr lang="en-US" sz="2000" dirty="0" smtClean="0"/>
          </a:p>
          <a:p>
            <a:pPr lvl="1" indent="555625"/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Nhap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ngay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: ");</a:t>
            </a:r>
          </a:p>
          <a:p>
            <a:pPr lvl="1" indent="555625">
              <a:buNone/>
            </a:pP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("%d", &amp;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ngay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 indent="555625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ngay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&lt;1 || 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ngay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&gt;31) 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error;</a:t>
            </a:r>
          </a:p>
          <a:p>
            <a:pPr lvl="1" indent="555625">
              <a:buNone/>
            </a:pP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Nhap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thang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: ");</a:t>
            </a:r>
          </a:p>
          <a:p>
            <a:pPr lvl="1" indent="555625">
              <a:buNone/>
            </a:pP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("%d", &amp;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thang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 indent="555625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thang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&lt;1 || 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thang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&gt;12) 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error;</a:t>
            </a:r>
          </a:p>
          <a:p>
            <a:pPr lvl="1" indent="555625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/* … */</a:t>
            </a:r>
          </a:p>
          <a:p>
            <a:pPr lvl="1" indent="-34925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error:</a:t>
            </a:r>
          </a:p>
          <a:p>
            <a:pPr lvl="1" indent="555625">
              <a:buNone/>
            </a:pP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Loi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nhap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du lieu!");</a:t>
            </a:r>
          </a:p>
          <a:p>
            <a:r>
              <a:rPr lang="en-US" sz="2000" dirty="0" err="1" smtClean="0"/>
              <a:t>Sau</a:t>
            </a:r>
            <a:r>
              <a:rPr lang="en-US" sz="2000" dirty="0" smtClean="0"/>
              <a:t> </a:t>
            </a:r>
            <a:r>
              <a:rPr lang="en-US" sz="2000" dirty="0" err="1" smtClean="0"/>
              <a:t>nhãn</a:t>
            </a:r>
            <a:r>
              <a:rPr lang="en-US" sz="2000" dirty="0" smtClean="0"/>
              <a:t> </a:t>
            </a:r>
            <a:r>
              <a:rPr lang="en-US" sz="2000" dirty="0" err="1" smtClean="0"/>
              <a:t>phải</a:t>
            </a:r>
            <a:r>
              <a:rPr lang="en-US" sz="2000" dirty="0" smtClean="0"/>
              <a:t> </a:t>
            </a:r>
            <a:r>
              <a:rPr lang="en-US" sz="2000" dirty="0" err="1" smtClean="0"/>
              <a:t>có</a:t>
            </a:r>
            <a:r>
              <a:rPr lang="en-US" sz="2000" dirty="0" smtClean="0"/>
              <a:t> </a:t>
            </a:r>
            <a:r>
              <a:rPr lang="en-US" sz="2000" dirty="0" err="1" smtClean="0"/>
              <a:t>ít</a:t>
            </a:r>
            <a:r>
              <a:rPr lang="en-US" sz="2000" dirty="0" smtClean="0"/>
              <a:t> </a:t>
            </a:r>
            <a:r>
              <a:rPr lang="en-US" sz="2000" dirty="0" err="1" smtClean="0"/>
              <a:t>nhất</a:t>
            </a:r>
            <a:r>
              <a:rPr lang="en-US" sz="2000" dirty="0" smtClean="0"/>
              <a:t> </a:t>
            </a:r>
            <a:r>
              <a:rPr lang="en-US" sz="2000" dirty="0" err="1" smtClean="0"/>
              <a:t>một</a:t>
            </a:r>
            <a:r>
              <a:rPr lang="en-US" sz="2000" dirty="0" smtClean="0"/>
              <a:t> </a:t>
            </a:r>
            <a:r>
              <a:rPr lang="en-US" sz="2000" dirty="0" err="1" smtClean="0"/>
              <a:t>câu</a:t>
            </a:r>
            <a:r>
              <a:rPr lang="en-US" sz="2000" dirty="0" smtClean="0"/>
              <a:t> </a:t>
            </a:r>
            <a:r>
              <a:rPr lang="en-US" sz="2000" dirty="0" err="1" smtClean="0"/>
              <a:t>lệnh</a:t>
            </a:r>
            <a:r>
              <a:rPr lang="en-US" sz="2000" dirty="0" smtClean="0"/>
              <a:t> (</a:t>
            </a:r>
            <a:r>
              <a:rPr lang="en-US" sz="2000" dirty="0" err="1" smtClean="0"/>
              <a:t>có</a:t>
            </a:r>
            <a:r>
              <a:rPr lang="en-US" sz="2000" dirty="0" smtClean="0"/>
              <a:t> </a:t>
            </a:r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dùng</a:t>
            </a:r>
            <a:r>
              <a:rPr lang="en-US" sz="2000" dirty="0" smtClean="0"/>
              <a:t> </a:t>
            </a:r>
            <a:r>
              <a:rPr lang="en-US" sz="2000" dirty="0" err="1" smtClean="0"/>
              <a:t>câu</a:t>
            </a:r>
            <a:r>
              <a:rPr lang="en-US" sz="2000" dirty="0" smtClean="0"/>
              <a:t> </a:t>
            </a:r>
            <a:r>
              <a:rPr lang="en-US" sz="2000" dirty="0" err="1" smtClean="0"/>
              <a:t>lệnh</a:t>
            </a:r>
            <a:r>
              <a:rPr lang="en-US" sz="2000" dirty="0" smtClean="0"/>
              <a:t> </a:t>
            </a:r>
            <a:r>
              <a:rPr lang="en-US" sz="2000" dirty="0" err="1" smtClean="0"/>
              <a:t>rỗng</a:t>
            </a:r>
            <a:r>
              <a:rPr lang="en-US" sz="2000" dirty="0" smtClean="0"/>
              <a:t> </a:t>
            </a:r>
            <a:r>
              <a:rPr lang="en-US" sz="2000" dirty="0" err="1" smtClean="0"/>
              <a:t>nếu</a:t>
            </a:r>
            <a:r>
              <a:rPr lang="en-US" sz="2000" dirty="0" smtClean="0"/>
              <a:t> </a:t>
            </a:r>
            <a:r>
              <a:rPr lang="en-US" sz="2000" dirty="0" err="1" smtClean="0"/>
              <a:t>cần</a:t>
            </a:r>
            <a:r>
              <a:rPr lang="en-US" sz="2000" dirty="0" smtClean="0"/>
              <a:t>)</a:t>
            </a:r>
          </a:p>
          <a:p>
            <a:r>
              <a:rPr lang="en-US" sz="2000" dirty="0" err="1" smtClean="0"/>
              <a:t>Lệnh</a:t>
            </a:r>
            <a:r>
              <a:rPr lang="en-US" sz="2000" dirty="0" smtClean="0"/>
              <a:t> </a:t>
            </a:r>
            <a:r>
              <a:rPr lang="en-US" sz="2000" dirty="0" err="1" smtClean="0"/>
              <a:t>goto</a:t>
            </a:r>
            <a:r>
              <a:rPr lang="en-US" sz="2000" dirty="0" smtClean="0"/>
              <a:t> </a:t>
            </a:r>
            <a:r>
              <a:rPr lang="en-US" sz="2000" dirty="0" err="1" smtClean="0"/>
              <a:t>phá</a:t>
            </a:r>
            <a:r>
              <a:rPr lang="en-US" sz="2000" dirty="0" smtClean="0"/>
              <a:t> </a:t>
            </a:r>
            <a:r>
              <a:rPr lang="en-US" sz="2000" dirty="0" err="1" smtClean="0"/>
              <a:t>vỡ</a:t>
            </a:r>
            <a:r>
              <a:rPr lang="en-US" sz="2000" dirty="0" smtClean="0"/>
              <a:t> </a:t>
            </a:r>
            <a:r>
              <a:rPr lang="en-US" sz="2000" dirty="0" err="1" smtClean="0"/>
              <a:t>tính</a:t>
            </a:r>
            <a:r>
              <a:rPr lang="en-US" sz="2000" dirty="0" smtClean="0"/>
              <a:t> </a:t>
            </a:r>
            <a:r>
              <a:rPr lang="en-US" sz="2000" dirty="0" err="1" smtClean="0"/>
              <a:t>cấu</a:t>
            </a:r>
            <a:r>
              <a:rPr lang="en-US" sz="2000" dirty="0" smtClean="0"/>
              <a:t> </a:t>
            </a:r>
            <a:r>
              <a:rPr lang="en-US" sz="2000" dirty="0" err="1" smtClean="0"/>
              <a:t>trúc</a:t>
            </a:r>
            <a:r>
              <a:rPr lang="en-US" sz="2000" dirty="0" smtClean="0"/>
              <a:t>, </a:t>
            </a:r>
            <a:r>
              <a:rPr lang="en-US" sz="2000" dirty="0" err="1" smtClean="0"/>
              <a:t>nên</a:t>
            </a:r>
            <a:r>
              <a:rPr lang="en-US" sz="2000" dirty="0" smtClean="0"/>
              <a:t> </a:t>
            </a:r>
            <a:r>
              <a:rPr lang="en-US" sz="2000" dirty="0" err="1" smtClean="0"/>
              <a:t>hạn</a:t>
            </a:r>
            <a:r>
              <a:rPr lang="en-US" sz="2000" dirty="0" smtClean="0"/>
              <a:t> </a:t>
            </a:r>
            <a:r>
              <a:rPr lang="en-US" sz="2000" dirty="0" err="1" smtClean="0"/>
              <a:t>chế</a:t>
            </a:r>
            <a:r>
              <a:rPr lang="en-US" sz="2000" dirty="0" smtClean="0"/>
              <a:t> </a:t>
            </a:r>
            <a:r>
              <a:rPr lang="en-US" sz="2000" dirty="0" err="1" smtClean="0"/>
              <a:t>sử</a:t>
            </a:r>
            <a:r>
              <a:rPr lang="en-US" sz="2000" dirty="0" smtClean="0"/>
              <a:t> </a:t>
            </a:r>
            <a:r>
              <a:rPr lang="en-US" sz="2000" dirty="0" err="1" smtClean="0"/>
              <a:t>dụng</a:t>
            </a:r>
            <a:endParaRPr lang="vi-VN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 Đào Trung Kiên, cập nhật bởi Nguyễn Việt Tùng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Biểu</a:t>
            </a:r>
            <a:r>
              <a:rPr lang="en-US" smtClean="0"/>
              <a:t> thức (expression)</a:t>
            </a:r>
            <a:endParaRPr lang="vi-VN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 Đào Trung Kiên, cập nhật bởi Nguyễn Việt Tùng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Khái</a:t>
            </a:r>
            <a:r>
              <a:rPr lang="en-US" dirty="0" smtClean="0"/>
              <a:t> </a:t>
            </a:r>
            <a:r>
              <a:rPr lang="en-US" dirty="0" err="1" smtClean="0"/>
              <a:t>niệm</a:t>
            </a:r>
            <a:endParaRPr lang="vi-VN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err="1" smtClean="0"/>
              <a:t>Một</a:t>
            </a:r>
            <a:r>
              <a:rPr lang="en-US" sz="2000" dirty="0" smtClean="0"/>
              <a:t> </a:t>
            </a:r>
            <a:r>
              <a:rPr lang="en-US" sz="2000" dirty="0" err="1" smtClean="0"/>
              <a:t>biểu</a:t>
            </a:r>
            <a:r>
              <a:rPr lang="en-US" sz="2000" dirty="0" smtClean="0"/>
              <a:t> </a:t>
            </a:r>
            <a:r>
              <a:rPr lang="en-US" sz="2000" dirty="0" err="1" smtClean="0"/>
              <a:t>thức</a:t>
            </a:r>
            <a:r>
              <a:rPr lang="en-US" sz="2000" dirty="0" smtClean="0"/>
              <a:t> </a:t>
            </a:r>
            <a:r>
              <a:rPr lang="en-US" sz="2000" dirty="0" err="1" smtClean="0"/>
              <a:t>có</a:t>
            </a:r>
            <a:r>
              <a:rPr lang="en-US" sz="2000" dirty="0" smtClean="0"/>
              <a:t> </a:t>
            </a:r>
            <a:r>
              <a:rPr lang="en-US" sz="2000" dirty="0" err="1" smtClean="0"/>
              <a:t>chứa</a:t>
            </a:r>
            <a:r>
              <a:rPr lang="en-US" sz="2000" dirty="0" smtClean="0"/>
              <a:t> </a:t>
            </a:r>
            <a:r>
              <a:rPr lang="en-US" sz="2000" dirty="0" err="1" smtClean="0"/>
              <a:t>ít</a:t>
            </a:r>
            <a:r>
              <a:rPr lang="en-US" sz="2000" dirty="0" smtClean="0"/>
              <a:t> </a:t>
            </a:r>
            <a:r>
              <a:rPr lang="en-US" sz="2000" dirty="0" err="1" smtClean="0"/>
              <a:t>nhất</a:t>
            </a:r>
            <a:r>
              <a:rPr lang="en-US" sz="2000" dirty="0" smtClean="0"/>
              <a:t> </a:t>
            </a:r>
            <a:r>
              <a:rPr lang="en-US" sz="2000" dirty="0" err="1" smtClean="0"/>
              <a:t>một</a:t>
            </a:r>
            <a:r>
              <a:rPr lang="en-US" sz="2000" dirty="0" smtClean="0"/>
              <a:t> </a:t>
            </a:r>
            <a:r>
              <a:rPr lang="en-US" sz="2000" dirty="0" err="1" smtClean="0"/>
              <a:t>toán</a:t>
            </a:r>
            <a:r>
              <a:rPr lang="en-US" sz="2000" dirty="0" smtClean="0"/>
              <a:t> </a:t>
            </a:r>
            <a:r>
              <a:rPr lang="en-US" sz="2000" dirty="0" err="1" smtClean="0"/>
              <a:t>hạng</a:t>
            </a:r>
            <a:r>
              <a:rPr lang="en-US" sz="2000" dirty="0" smtClean="0"/>
              <a:t> </a:t>
            </a:r>
            <a:r>
              <a:rPr lang="en-US" sz="2000" dirty="0" err="1" smtClean="0"/>
              <a:t>và</a:t>
            </a:r>
            <a:r>
              <a:rPr lang="en-US" sz="2000" dirty="0" smtClean="0"/>
              <a:t> 0 </a:t>
            </a:r>
            <a:r>
              <a:rPr lang="en-US" sz="2000" dirty="0" err="1" smtClean="0"/>
              <a:t>hoặc</a:t>
            </a:r>
            <a:r>
              <a:rPr lang="en-US" sz="2000" dirty="0" smtClean="0"/>
              <a:t> </a:t>
            </a:r>
            <a:r>
              <a:rPr lang="en-US" sz="2000" dirty="0" err="1" smtClean="0"/>
              <a:t>nhiều</a:t>
            </a:r>
            <a:r>
              <a:rPr lang="en-US" sz="2000" dirty="0" smtClean="0"/>
              <a:t> </a:t>
            </a:r>
            <a:r>
              <a:rPr lang="en-US" sz="2000" dirty="0" err="1" smtClean="0"/>
              <a:t>toán</a:t>
            </a:r>
            <a:r>
              <a:rPr lang="en-US" sz="2000" dirty="0" smtClean="0"/>
              <a:t> </a:t>
            </a:r>
            <a:r>
              <a:rPr lang="en-US" sz="2000" dirty="0" err="1" smtClean="0"/>
              <a:t>tử</a:t>
            </a:r>
            <a:endParaRPr lang="en-US" sz="2000" dirty="0" smtClean="0"/>
          </a:p>
          <a:p>
            <a:r>
              <a:rPr lang="en-US" sz="2000" dirty="0" err="1" smtClean="0"/>
              <a:t>Toán</a:t>
            </a:r>
            <a:r>
              <a:rPr lang="en-US" sz="2000" dirty="0" smtClean="0"/>
              <a:t> </a:t>
            </a:r>
            <a:r>
              <a:rPr lang="en-US" sz="2000" dirty="0" err="1" smtClean="0"/>
              <a:t>hạng</a:t>
            </a:r>
            <a:r>
              <a:rPr lang="en-US" sz="2000" dirty="0" smtClean="0"/>
              <a:t> </a:t>
            </a:r>
            <a:r>
              <a:rPr lang="en-US" sz="2000" dirty="0" err="1" smtClean="0"/>
              <a:t>có</a:t>
            </a:r>
            <a:r>
              <a:rPr lang="en-US" sz="2000" dirty="0" smtClean="0"/>
              <a:t> </a:t>
            </a:r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là</a:t>
            </a:r>
            <a:r>
              <a:rPr lang="en-US" sz="2000" dirty="0" smtClean="0"/>
              <a:t>: </a:t>
            </a:r>
            <a:r>
              <a:rPr lang="en-US" sz="2000" dirty="0" err="1" smtClean="0"/>
              <a:t>giá</a:t>
            </a:r>
            <a:r>
              <a:rPr lang="en-US" sz="2000" dirty="0" smtClean="0"/>
              <a:t> </a:t>
            </a:r>
            <a:r>
              <a:rPr lang="en-US" sz="2000" dirty="0" err="1" smtClean="0"/>
              <a:t>trị</a:t>
            </a:r>
            <a:r>
              <a:rPr lang="en-US" sz="2000" dirty="0" smtClean="0"/>
              <a:t> </a:t>
            </a:r>
            <a:r>
              <a:rPr lang="en-US" sz="2000" dirty="0" err="1" smtClean="0"/>
              <a:t>hằng</a:t>
            </a:r>
            <a:r>
              <a:rPr lang="en-US" sz="2000" dirty="0" smtClean="0"/>
              <a:t>, </a:t>
            </a:r>
            <a:r>
              <a:rPr lang="en-US" sz="2000" dirty="0" err="1" smtClean="0"/>
              <a:t>hằng</a:t>
            </a:r>
            <a:r>
              <a:rPr lang="en-US" sz="2000" dirty="0" smtClean="0"/>
              <a:t>, </a:t>
            </a:r>
            <a:r>
              <a:rPr lang="en-US" sz="2000" dirty="0" err="1" smtClean="0"/>
              <a:t>biến</a:t>
            </a:r>
            <a:r>
              <a:rPr lang="en-US" sz="2000" dirty="0" smtClean="0"/>
              <a:t>, </a:t>
            </a:r>
            <a:r>
              <a:rPr lang="en-US" sz="2000" dirty="0" err="1" smtClean="0"/>
              <a:t>kết</a:t>
            </a:r>
            <a:r>
              <a:rPr lang="en-US" sz="2000" dirty="0" smtClean="0"/>
              <a:t> </a:t>
            </a:r>
            <a:r>
              <a:rPr lang="en-US" sz="2000" dirty="0" err="1" smtClean="0"/>
              <a:t>quả</a:t>
            </a:r>
            <a:r>
              <a:rPr lang="en-US" sz="2000" dirty="0" smtClean="0"/>
              <a:t> </a:t>
            </a:r>
            <a:r>
              <a:rPr lang="en-US" sz="2000" dirty="0" err="1" smtClean="0"/>
              <a:t>của</a:t>
            </a:r>
            <a:r>
              <a:rPr lang="en-US" sz="2000" dirty="0" smtClean="0"/>
              <a:t> </a:t>
            </a:r>
            <a:r>
              <a:rPr lang="en-US" sz="2000" dirty="0" err="1" smtClean="0"/>
              <a:t>một</a:t>
            </a:r>
            <a:r>
              <a:rPr lang="en-US" sz="2000" dirty="0" smtClean="0"/>
              <a:t> </a:t>
            </a:r>
            <a:r>
              <a:rPr lang="en-US" sz="2000" dirty="0" err="1" smtClean="0"/>
              <a:t>hàm</a:t>
            </a:r>
            <a:r>
              <a:rPr lang="en-US" sz="2000" dirty="0" smtClean="0"/>
              <a:t> hay </a:t>
            </a:r>
            <a:r>
              <a:rPr lang="en-US" sz="2000" dirty="0" err="1" smtClean="0"/>
              <a:t>biểu</a:t>
            </a:r>
            <a:r>
              <a:rPr lang="en-US" sz="2000" dirty="0" smtClean="0"/>
              <a:t> </a:t>
            </a:r>
            <a:r>
              <a:rPr lang="en-US" sz="2000" dirty="0" err="1" smtClean="0"/>
              <a:t>thức</a:t>
            </a:r>
            <a:r>
              <a:rPr lang="en-US" sz="2000" dirty="0" smtClean="0"/>
              <a:t> con</a:t>
            </a:r>
          </a:p>
          <a:p>
            <a:r>
              <a:rPr lang="en-US" sz="2000" dirty="0" err="1" smtClean="0"/>
              <a:t>Các</a:t>
            </a:r>
            <a:r>
              <a:rPr lang="en-US" sz="2000" dirty="0" smtClean="0"/>
              <a:t> </a:t>
            </a:r>
            <a:r>
              <a:rPr lang="en-US" sz="2000" dirty="0" err="1" smtClean="0"/>
              <a:t>toán</a:t>
            </a:r>
            <a:r>
              <a:rPr lang="en-US" sz="2000" dirty="0" smtClean="0"/>
              <a:t> </a:t>
            </a:r>
            <a:r>
              <a:rPr lang="en-US" sz="2000" dirty="0" err="1" smtClean="0"/>
              <a:t>tử</a:t>
            </a:r>
            <a:r>
              <a:rPr lang="en-US" sz="2000" dirty="0" smtClean="0"/>
              <a:t> </a:t>
            </a:r>
            <a:r>
              <a:rPr lang="en-US" sz="2000" dirty="0" err="1" smtClean="0"/>
              <a:t>có</a:t>
            </a:r>
            <a:r>
              <a:rPr lang="en-US" sz="2000" dirty="0" smtClean="0"/>
              <a:t> </a:t>
            </a:r>
            <a:r>
              <a:rPr lang="en-US" sz="2000" dirty="0" err="1" smtClean="0"/>
              <a:t>độ</a:t>
            </a:r>
            <a:r>
              <a:rPr lang="en-US" sz="2000" dirty="0" smtClean="0"/>
              <a:t> </a:t>
            </a:r>
            <a:r>
              <a:rPr lang="en-US" sz="2000" dirty="0" err="1" smtClean="0"/>
              <a:t>ưu</a:t>
            </a:r>
            <a:r>
              <a:rPr lang="en-US" sz="2000" dirty="0" smtClean="0"/>
              <a:t> </a:t>
            </a:r>
            <a:r>
              <a:rPr lang="en-US" sz="2000" dirty="0" err="1" smtClean="0"/>
              <a:t>tiên</a:t>
            </a:r>
            <a:r>
              <a:rPr lang="en-US" sz="2000" dirty="0" smtClean="0"/>
              <a:t> </a:t>
            </a:r>
            <a:r>
              <a:rPr lang="en-US" sz="2000" dirty="0" err="1" smtClean="0"/>
              <a:t>khác</a:t>
            </a:r>
            <a:r>
              <a:rPr lang="en-US" sz="2000" dirty="0" smtClean="0"/>
              <a:t> </a:t>
            </a:r>
            <a:r>
              <a:rPr lang="en-US" sz="2000" dirty="0" err="1" smtClean="0"/>
              <a:t>nhau</a:t>
            </a:r>
            <a:r>
              <a:rPr lang="en-US" sz="2000" dirty="0" smtClean="0"/>
              <a:t>, </a:t>
            </a:r>
            <a:r>
              <a:rPr lang="en-US" sz="2000" dirty="0" err="1" smtClean="0"/>
              <a:t>nhưng</a:t>
            </a:r>
            <a:r>
              <a:rPr lang="en-US" sz="2000" dirty="0" smtClean="0"/>
              <a:t> </a:t>
            </a:r>
            <a:r>
              <a:rPr lang="en-US" sz="2000" dirty="0" err="1" smtClean="0"/>
              <a:t>có</a:t>
            </a:r>
            <a:r>
              <a:rPr lang="en-US" sz="2000" dirty="0" smtClean="0"/>
              <a:t> </a:t>
            </a:r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bị</a:t>
            </a:r>
            <a:r>
              <a:rPr lang="en-US" sz="2000" dirty="0" smtClean="0"/>
              <a:t> </a:t>
            </a:r>
            <a:r>
              <a:rPr lang="en-US" sz="2000" dirty="0" err="1" smtClean="0"/>
              <a:t>thay</a:t>
            </a:r>
            <a:r>
              <a:rPr lang="en-US" sz="2000" dirty="0" smtClean="0"/>
              <a:t> </a:t>
            </a:r>
            <a:r>
              <a:rPr lang="en-US" sz="2000" dirty="0" err="1" smtClean="0"/>
              <a:t>đổi</a:t>
            </a:r>
            <a:r>
              <a:rPr lang="en-US" sz="2000" dirty="0" smtClean="0"/>
              <a:t> </a:t>
            </a:r>
            <a:r>
              <a:rPr lang="en-US" sz="2000" dirty="0" err="1" smtClean="0"/>
              <a:t>bằng</a:t>
            </a:r>
            <a:r>
              <a:rPr lang="en-US" sz="2000" dirty="0" smtClean="0"/>
              <a:t> </a:t>
            </a:r>
            <a:r>
              <a:rPr lang="en-US" sz="2000" dirty="0" err="1" smtClean="0"/>
              <a:t>cách</a:t>
            </a:r>
            <a:r>
              <a:rPr lang="en-US" sz="2000" dirty="0" smtClean="0"/>
              <a:t> </a:t>
            </a:r>
            <a:r>
              <a:rPr lang="en-US" sz="2000" err="1" smtClean="0"/>
              <a:t>dùng</a:t>
            </a:r>
            <a:r>
              <a:rPr lang="en-US" sz="2000" smtClean="0"/>
              <a:t> ngoặc ( </a:t>
            </a:r>
            <a:r>
              <a:rPr lang="en-US" sz="2000" dirty="0" smtClean="0"/>
              <a:t>… )</a:t>
            </a:r>
          </a:p>
          <a:p>
            <a:r>
              <a:rPr lang="en-US" sz="2000" dirty="0" err="1" smtClean="0"/>
              <a:t>Các</a:t>
            </a:r>
            <a:r>
              <a:rPr lang="en-US" sz="2000" dirty="0" smtClean="0"/>
              <a:t> </a:t>
            </a:r>
            <a:r>
              <a:rPr lang="en-US" sz="2000" dirty="0" err="1" smtClean="0"/>
              <a:t>toán</a:t>
            </a:r>
            <a:r>
              <a:rPr lang="en-US" sz="2000" dirty="0" smtClean="0"/>
              <a:t> </a:t>
            </a:r>
            <a:r>
              <a:rPr lang="en-US" sz="2000" dirty="0" err="1" smtClean="0"/>
              <a:t>tử</a:t>
            </a:r>
            <a:r>
              <a:rPr lang="en-US" sz="2000" dirty="0" smtClean="0"/>
              <a:t> </a:t>
            </a:r>
            <a:r>
              <a:rPr lang="en-US" sz="2000" dirty="0" err="1" smtClean="0"/>
              <a:t>có</a:t>
            </a:r>
            <a:r>
              <a:rPr lang="en-US" sz="2000" dirty="0" smtClean="0"/>
              <a:t> </a:t>
            </a:r>
            <a:r>
              <a:rPr lang="en-US" sz="2000" dirty="0" err="1" smtClean="0"/>
              <a:t>cùng</a:t>
            </a:r>
            <a:r>
              <a:rPr lang="en-US" sz="2000" dirty="0" smtClean="0"/>
              <a:t> </a:t>
            </a:r>
            <a:r>
              <a:rPr lang="en-US" sz="2000" dirty="0" err="1" smtClean="0"/>
              <a:t>độ</a:t>
            </a:r>
            <a:r>
              <a:rPr lang="en-US" sz="2000" dirty="0" smtClean="0"/>
              <a:t> </a:t>
            </a:r>
            <a:r>
              <a:rPr lang="en-US" sz="2000" dirty="0" err="1" smtClean="0"/>
              <a:t>ưu</a:t>
            </a:r>
            <a:r>
              <a:rPr lang="en-US" sz="2000" dirty="0" smtClean="0"/>
              <a:t> </a:t>
            </a:r>
            <a:r>
              <a:rPr lang="en-US" sz="2000" dirty="0" err="1" smtClean="0"/>
              <a:t>tiên</a:t>
            </a:r>
            <a:r>
              <a:rPr lang="en-US" sz="2000" dirty="0" smtClean="0"/>
              <a:t> </a:t>
            </a:r>
            <a:r>
              <a:rPr lang="en-US" sz="2000" dirty="0" err="1" smtClean="0"/>
              <a:t>được</a:t>
            </a:r>
            <a:r>
              <a:rPr lang="en-US" sz="2000" dirty="0" smtClean="0"/>
              <a:t> </a:t>
            </a:r>
            <a:r>
              <a:rPr lang="en-US" sz="2000" dirty="0" err="1" smtClean="0"/>
              <a:t>thực</a:t>
            </a:r>
            <a:r>
              <a:rPr lang="en-US" sz="2000" dirty="0" smtClean="0"/>
              <a:t> </a:t>
            </a:r>
            <a:r>
              <a:rPr lang="en-US" sz="2000" dirty="0" err="1" smtClean="0"/>
              <a:t>hiện</a:t>
            </a:r>
            <a:r>
              <a:rPr lang="en-US" sz="2000" dirty="0" smtClean="0"/>
              <a:t> </a:t>
            </a:r>
            <a:r>
              <a:rPr lang="en-US" sz="2000" dirty="0" err="1" smtClean="0"/>
              <a:t>tử</a:t>
            </a:r>
            <a:r>
              <a:rPr lang="en-US" sz="2000" dirty="0" smtClean="0"/>
              <a:t> </a:t>
            </a:r>
            <a:r>
              <a:rPr lang="en-US" sz="2000" dirty="0" err="1" smtClean="0"/>
              <a:t>trái</a:t>
            </a:r>
            <a:r>
              <a:rPr lang="en-US" sz="2000" dirty="0" smtClean="0"/>
              <a:t> sang </a:t>
            </a:r>
            <a:r>
              <a:rPr lang="en-US" sz="2000" dirty="0" err="1" smtClean="0"/>
              <a:t>phải</a:t>
            </a:r>
            <a:r>
              <a:rPr lang="en-US" sz="2000" dirty="0" smtClean="0"/>
              <a:t>: sin(x) + </a:t>
            </a:r>
            <a:r>
              <a:rPr lang="en-US" sz="2000" dirty="0" err="1" smtClean="0"/>
              <a:t>cos</a:t>
            </a:r>
            <a:r>
              <a:rPr lang="en-US" sz="2000" dirty="0" smtClean="0"/>
              <a:t>(x)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err="1" smtClean="0">
                <a:sym typeface="Wingdings" pitchFamily="2" charset="2"/>
              </a:rPr>
              <a:t>hàm</a:t>
            </a:r>
            <a:r>
              <a:rPr lang="en-US" sz="2000" dirty="0" smtClean="0">
                <a:sym typeface="Wingdings" pitchFamily="2" charset="2"/>
              </a:rPr>
              <a:t> sin(x) </a:t>
            </a:r>
            <a:r>
              <a:rPr lang="en-US" sz="2000" dirty="0" err="1" smtClean="0">
                <a:sym typeface="Wingdings" pitchFamily="2" charset="2"/>
              </a:rPr>
              <a:t>được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gọi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trước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cos</a:t>
            </a:r>
            <a:r>
              <a:rPr lang="en-US" sz="2000" dirty="0" smtClean="0">
                <a:sym typeface="Wingdings" pitchFamily="2" charset="2"/>
              </a:rPr>
              <a:t>(x)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Ví</a:t>
            </a:r>
            <a:r>
              <a:rPr lang="en-US" sz="2000" dirty="0" smtClean="0"/>
              <a:t> </a:t>
            </a:r>
            <a:r>
              <a:rPr lang="en-US" sz="2000" dirty="0" err="1" smtClean="0"/>
              <a:t>dụ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smtClean="0">
                <a:latin typeface="Courier New" pitchFamily="49" charset="0"/>
                <a:cs typeface="Courier New" pitchFamily="49" charset="0"/>
              </a:rPr>
              <a:t>47</a:t>
            </a:r>
          </a:p>
          <a:p>
            <a:pPr lvl="1"/>
            <a:r>
              <a:rPr lang="en-US" sz="1800" smtClean="0">
                <a:latin typeface="Courier New" pitchFamily="49" charset="0"/>
                <a:cs typeface="Courier New" pitchFamily="49" charset="0"/>
              </a:rPr>
              <a:t>i</a:t>
            </a:r>
          </a:p>
          <a:p>
            <a:pPr lvl="1"/>
            <a:r>
              <a:rPr lang="en-US" sz="1800" smtClean="0">
                <a:latin typeface="Courier New" pitchFamily="49" charset="0"/>
                <a:cs typeface="Courier New" pitchFamily="49" charset="0"/>
              </a:rPr>
              <a:t>x++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sin(x+2)</a:t>
            </a:r>
          </a:p>
          <a:p>
            <a:pPr lvl="1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( 2 * log( ( 3 + 10 ) - ( 2 * 6 ) ) )</a:t>
            </a:r>
            <a:endParaRPr lang="vi-VN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6B269CE-12F4-4F4F-BF2F-21E0A343DA4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 Đào Trung Kiên, cập nhật bởi Nguyễn Việt Tùng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a+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a-b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a</a:t>
            </a:r>
            <a:r>
              <a:rPr lang="en-US" sz="2700" dirty="0" smtClean="0">
                <a:latin typeface="Courier New" pitchFamily="49" charset="0"/>
                <a:cs typeface="Courier New" pitchFamily="49" charset="0"/>
              </a:rPr>
              <a:t>*b	a/b</a:t>
            </a:r>
            <a:endParaRPr lang="en-US" dirty="0" smtClean="0"/>
          </a:p>
          <a:p>
            <a:pPr lvl="1"/>
            <a:r>
              <a:rPr lang="en-US" dirty="0" err="1" smtClean="0"/>
              <a:t>Nhân</a:t>
            </a:r>
            <a:r>
              <a:rPr lang="en-US" dirty="0" smtClean="0"/>
              <a:t>/</a:t>
            </a:r>
            <a:r>
              <a:rPr lang="en-US" dirty="0" err="1" smtClean="0"/>
              <a:t>chia</a:t>
            </a:r>
            <a:r>
              <a:rPr lang="en-US" dirty="0" smtClean="0"/>
              <a:t> </a:t>
            </a:r>
            <a:r>
              <a:rPr lang="en-US" dirty="0" err="1" smtClean="0"/>
              <a:t>ưu</a:t>
            </a:r>
            <a:r>
              <a:rPr lang="en-US" dirty="0" smtClean="0"/>
              <a:t> </a:t>
            </a:r>
            <a:r>
              <a:rPr lang="en-US" dirty="0" err="1" smtClean="0"/>
              <a:t>tiên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r>
              <a:rPr lang="en-US" dirty="0" smtClean="0"/>
              <a:t> </a:t>
            </a:r>
            <a:r>
              <a:rPr lang="en-US" dirty="0" err="1" smtClean="0"/>
              <a:t>hơn</a:t>
            </a:r>
            <a:r>
              <a:rPr lang="en-US" dirty="0" smtClean="0"/>
              <a:t> </a:t>
            </a:r>
            <a:r>
              <a:rPr lang="en-US" dirty="0" err="1" smtClean="0"/>
              <a:t>cộng</a:t>
            </a:r>
            <a:r>
              <a:rPr lang="en-US" dirty="0" smtClean="0"/>
              <a:t>/</a:t>
            </a:r>
            <a:r>
              <a:rPr lang="en-US" dirty="0" err="1" smtClean="0"/>
              <a:t>trừ</a:t>
            </a:r>
            <a:r>
              <a:rPr lang="en-US" dirty="0" smtClean="0"/>
              <a:t>: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2+3*4+1</a:t>
            </a:r>
          </a:p>
          <a:p>
            <a:pPr lvl="1"/>
            <a:r>
              <a:rPr lang="en-US" dirty="0" err="1" smtClean="0"/>
              <a:t>Phép</a:t>
            </a:r>
            <a:r>
              <a:rPr lang="en-US" dirty="0" smtClean="0"/>
              <a:t> </a:t>
            </a:r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giữa</a:t>
            </a:r>
            <a:r>
              <a:rPr lang="en-US" dirty="0" smtClean="0"/>
              <a:t> 2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kết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quả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là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số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nguyên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Phép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toán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có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ít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nhất</a:t>
            </a:r>
            <a:r>
              <a:rPr lang="en-US" dirty="0" smtClean="0">
                <a:sym typeface="Wingdings" pitchFamily="2" charset="2"/>
              </a:rPr>
              <a:t> 1 </a:t>
            </a:r>
            <a:r>
              <a:rPr lang="en-US" dirty="0" err="1" smtClean="0">
                <a:sym typeface="Wingdings" pitchFamily="2" charset="2"/>
              </a:rPr>
              <a:t>số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thực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kết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quả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là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số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thực</a:t>
            </a:r>
            <a:endParaRPr lang="en-US" dirty="0" smtClean="0"/>
          </a:p>
          <a:p>
            <a:r>
              <a:rPr lang="en-US" dirty="0" smtClean="0"/>
              <a:t>Modulo (</a:t>
            </a:r>
            <a:r>
              <a:rPr lang="en-US" dirty="0" err="1" smtClean="0"/>
              <a:t>chia</a:t>
            </a:r>
            <a:r>
              <a:rPr lang="en-US" dirty="0" smtClean="0"/>
              <a:t> </a:t>
            </a:r>
            <a:r>
              <a:rPr lang="en-US" dirty="0" err="1" smtClean="0"/>
              <a:t>lấy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dư</a:t>
            </a:r>
            <a:r>
              <a:rPr lang="en-US" dirty="0" smtClean="0"/>
              <a:t>):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%b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/>
              <a:t>Tăng</a:t>
            </a:r>
            <a:r>
              <a:rPr lang="en-US" dirty="0" smtClean="0"/>
              <a:t>, </a:t>
            </a:r>
            <a:r>
              <a:rPr lang="en-US" dirty="0" err="1" smtClean="0"/>
              <a:t>giảm</a:t>
            </a:r>
            <a:r>
              <a:rPr lang="en-US" dirty="0" smtClean="0"/>
              <a:t> 1 </a:t>
            </a: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vị</a:t>
            </a:r>
            <a:r>
              <a:rPr lang="en-US" dirty="0" smtClean="0"/>
              <a:t>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++	a--	++a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	--a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100" dirty="0" err="1" smtClean="0"/>
              <a:t>Toán</a:t>
            </a:r>
            <a:r>
              <a:rPr lang="en-US" sz="2100" dirty="0" smtClean="0"/>
              <a:t> </a:t>
            </a:r>
            <a:r>
              <a:rPr lang="en-US" sz="2100" dirty="0" err="1" smtClean="0"/>
              <a:t>hạng</a:t>
            </a:r>
            <a:r>
              <a:rPr lang="en-US" sz="2100" dirty="0" smtClean="0"/>
              <a:t> </a:t>
            </a:r>
            <a:r>
              <a:rPr lang="en-US" sz="2100" dirty="0" err="1" smtClean="0"/>
              <a:t>phải</a:t>
            </a:r>
            <a:r>
              <a:rPr lang="en-US" sz="2100" dirty="0" smtClean="0"/>
              <a:t> </a:t>
            </a:r>
            <a:r>
              <a:rPr lang="en-US" sz="2100" dirty="0" err="1" smtClean="0"/>
              <a:t>là</a:t>
            </a:r>
            <a:r>
              <a:rPr lang="en-US" sz="2100" dirty="0" smtClean="0"/>
              <a:t> </a:t>
            </a:r>
            <a:r>
              <a:rPr lang="en-US" sz="2100" dirty="0" err="1" smtClean="0"/>
              <a:t>một</a:t>
            </a:r>
            <a:r>
              <a:rPr lang="en-US" sz="2100" dirty="0" smtClean="0"/>
              <a:t> </a:t>
            </a:r>
            <a:r>
              <a:rPr lang="en-US" sz="2100" dirty="0" err="1" smtClean="0"/>
              <a:t>biến</a:t>
            </a:r>
            <a:r>
              <a:rPr lang="en-US" sz="2100" dirty="0" smtClean="0"/>
              <a:t> </a:t>
            </a:r>
            <a:r>
              <a:rPr lang="en-US" sz="2100" dirty="0" err="1" smtClean="0"/>
              <a:t>kiểu</a:t>
            </a:r>
            <a:r>
              <a:rPr lang="en-US" sz="2100" dirty="0" smtClean="0"/>
              <a:t> </a:t>
            </a:r>
            <a:r>
              <a:rPr lang="en-US" sz="2100" dirty="0" err="1" smtClean="0"/>
              <a:t>số</a:t>
            </a:r>
            <a:r>
              <a:rPr lang="en-US" sz="2100" dirty="0" smtClean="0"/>
              <a:t> </a:t>
            </a:r>
            <a:r>
              <a:rPr lang="en-US" sz="2100" dirty="0" err="1" smtClean="0"/>
              <a:t>nguyên</a:t>
            </a:r>
            <a:endParaRPr lang="en-US" sz="2100" dirty="0" smtClean="0"/>
          </a:p>
          <a:p>
            <a:pPr lvl="1"/>
            <a:r>
              <a:rPr lang="en-US" sz="2100" dirty="0" smtClean="0"/>
              <a:t>a++ </a:t>
            </a:r>
            <a:r>
              <a:rPr lang="en-US" sz="2100" dirty="0" err="1" smtClean="0"/>
              <a:t>và</a:t>
            </a:r>
            <a:r>
              <a:rPr lang="en-US" sz="2100" dirty="0" smtClean="0"/>
              <a:t> a-- </a:t>
            </a:r>
            <a:r>
              <a:rPr lang="en-US" sz="2100" dirty="0" err="1" smtClean="0"/>
              <a:t>thực</a:t>
            </a:r>
            <a:r>
              <a:rPr lang="en-US" sz="2100" dirty="0" smtClean="0"/>
              <a:t> </a:t>
            </a:r>
            <a:r>
              <a:rPr lang="en-US" sz="2100" dirty="0" err="1" smtClean="0"/>
              <a:t>hiện</a:t>
            </a:r>
            <a:r>
              <a:rPr lang="en-US" sz="2100" dirty="0" smtClean="0"/>
              <a:t> </a:t>
            </a:r>
            <a:r>
              <a:rPr lang="en-US" sz="2100" dirty="0" err="1" smtClean="0"/>
              <a:t>phép</a:t>
            </a:r>
            <a:r>
              <a:rPr lang="en-US" sz="2100" dirty="0" smtClean="0"/>
              <a:t> </a:t>
            </a:r>
            <a:r>
              <a:rPr lang="en-US" sz="2100" dirty="0" err="1" smtClean="0"/>
              <a:t>tính</a:t>
            </a:r>
            <a:r>
              <a:rPr lang="en-US" sz="2100" dirty="0" smtClean="0"/>
              <a:t> </a:t>
            </a:r>
            <a:r>
              <a:rPr lang="en-US" sz="2100" dirty="0" err="1" smtClean="0"/>
              <a:t>với</a:t>
            </a:r>
            <a:r>
              <a:rPr lang="en-US" sz="2100" dirty="0" smtClean="0"/>
              <a:t> </a:t>
            </a:r>
            <a:r>
              <a:rPr lang="en-US" sz="2100" dirty="0" err="1" smtClean="0"/>
              <a:t>giá</a:t>
            </a:r>
            <a:r>
              <a:rPr lang="en-US" sz="2100" dirty="0" smtClean="0"/>
              <a:t> </a:t>
            </a:r>
            <a:r>
              <a:rPr lang="en-US" sz="2100" dirty="0" err="1" smtClean="0"/>
              <a:t>trị</a:t>
            </a:r>
            <a:r>
              <a:rPr lang="en-US" sz="2100" dirty="0" smtClean="0"/>
              <a:t> </a:t>
            </a:r>
            <a:r>
              <a:rPr lang="en-US" sz="2100" dirty="0" err="1" smtClean="0"/>
              <a:t>của</a:t>
            </a:r>
            <a:r>
              <a:rPr lang="en-US" sz="2100" dirty="0" smtClean="0"/>
              <a:t> a </a:t>
            </a:r>
            <a:r>
              <a:rPr lang="en-US" sz="2100" dirty="0" err="1" smtClean="0"/>
              <a:t>rồi</a:t>
            </a:r>
            <a:r>
              <a:rPr lang="en-US" sz="2100" dirty="0" smtClean="0"/>
              <a:t> </a:t>
            </a:r>
            <a:r>
              <a:rPr lang="en-US" sz="2100" dirty="0" err="1" smtClean="0"/>
              <a:t>mới</a:t>
            </a:r>
            <a:r>
              <a:rPr lang="en-US" sz="2100" dirty="0" smtClean="0"/>
              <a:t> </a:t>
            </a:r>
            <a:r>
              <a:rPr lang="en-US" sz="2100" dirty="0" err="1" smtClean="0"/>
              <a:t>tăng</a:t>
            </a:r>
            <a:r>
              <a:rPr lang="en-US" sz="2100" dirty="0" smtClean="0"/>
              <a:t>/</a:t>
            </a:r>
            <a:r>
              <a:rPr lang="en-US" sz="2100" dirty="0" err="1" smtClean="0"/>
              <a:t>giảm</a:t>
            </a:r>
            <a:r>
              <a:rPr lang="en-US" sz="2100" dirty="0" smtClean="0"/>
              <a:t> </a:t>
            </a:r>
            <a:r>
              <a:rPr lang="en-US" sz="2100" dirty="0" err="1" smtClean="0"/>
              <a:t>giá</a:t>
            </a:r>
            <a:r>
              <a:rPr lang="en-US" sz="2100" dirty="0" smtClean="0"/>
              <a:t> </a:t>
            </a:r>
            <a:r>
              <a:rPr lang="en-US" sz="2100" dirty="0" err="1" smtClean="0"/>
              <a:t>trị</a:t>
            </a:r>
            <a:r>
              <a:rPr lang="en-US" sz="2100" dirty="0" smtClean="0"/>
              <a:t> </a:t>
            </a:r>
            <a:r>
              <a:rPr lang="en-US" sz="2100" dirty="0" err="1" smtClean="0"/>
              <a:t>của</a:t>
            </a:r>
            <a:r>
              <a:rPr lang="en-US" sz="2100" dirty="0" smtClean="0"/>
              <a:t> a, </a:t>
            </a:r>
            <a:r>
              <a:rPr lang="en-US" sz="2100" dirty="0" err="1" smtClean="0"/>
              <a:t>trong</a:t>
            </a:r>
            <a:r>
              <a:rPr lang="en-US" sz="2100" dirty="0" smtClean="0"/>
              <a:t> </a:t>
            </a:r>
            <a:r>
              <a:rPr lang="en-US" sz="2100" dirty="0" err="1" smtClean="0"/>
              <a:t>khi</a:t>
            </a:r>
            <a:r>
              <a:rPr lang="en-US" sz="2100" dirty="0" smtClean="0"/>
              <a:t> ++a </a:t>
            </a:r>
            <a:r>
              <a:rPr lang="en-US" sz="2100" dirty="0" err="1" smtClean="0"/>
              <a:t>và</a:t>
            </a:r>
            <a:r>
              <a:rPr lang="en-US" sz="2100" dirty="0" smtClean="0"/>
              <a:t> --a </a:t>
            </a:r>
            <a:r>
              <a:rPr lang="en-US" sz="2100" dirty="0" err="1" smtClean="0"/>
              <a:t>thì</a:t>
            </a:r>
            <a:r>
              <a:rPr lang="en-US" sz="2100" dirty="0" smtClean="0"/>
              <a:t> </a:t>
            </a:r>
            <a:r>
              <a:rPr lang="en-US" sz="2100" dirty="0" err="1" smtClean="0"/>
              <a:t>ngược</a:t>
            </a:r>
            <a:r>
              <a:rPr lang="en-US" sz="2100" dirty="0" smtClean="0"/>
              <a:t> </a:t>
            </a:r>
            <a:r>
              <a:rPr lang="en-US" sz="2100" dirty="0" err="1" smtClean="0"/>
              <a:t>lại</a:t>
            </a:r>
            <a:endParaRPr lang="en-US" sz="2100" dirty="0" smtClean="0"/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a++ * 2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++a * 2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a++ + a++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 Đào Trung Kiên, cập nhật bởi Nguyễn Việt Tùng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logic </a:t>
            </a:r>
            <a:r>
              <a:rPr lang="en-US" dirty="0" err="1" smtClean="0"/>
              <a:t>và</a:t>
            </a:r>
            <a:r>
              <a:rPr lang="en-US" dirty="0" smtClean="0"/>
              <a:t> so </a:t>
            </a:r>
            <a:r>
              <a:rPr lang="en-US" dirty="0" err="1" smtClean="0"/>
              <a:t>sánh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Logic:</a:t>
            </a:r>
          </a:p>
          <a:p>
            <a:pPr lvl="1"/>
            <a:r>
              <a:rPr lang="en-US" dirty="0" smtClean="0"/>
              <a:t>and: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 &amp;&amp; B</a:t>
            </a:r>
          </a:p>
          <a:p>
            <a:pPr lvl="1"/>
            <a:r>
              <a:rPr lang="en-US" dirty="0" smtClean="0"/>
              <a:t>or: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 || B</a:t>
            </a:r>
          </a:p>
          <a:p>
            <a:pPr lvl="1"/>
            <a:r>
              <a:rPr lang="en-US" smtClean="0"/>
              <a:t>not: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!A</a:t>
            </a:r>
          </a:p>
          <a:p>
            <a:r>
              <a:rPr lang="en-US" dirty="0" smtClean="0"/>
              <a:t>So </a:t>
            </a:r>
            <a:r>
              <a:rPr lang="en-US" dirty="0" err="1" smtClean="0"/>
              <a:t>sánh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x == y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x != y</a:t>
            </a:r>
            <a:endParaRPr lang="vi-VN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x &gt; y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x &lt; y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x &gt;= y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x &lt;= 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 Đào Trung Kiên, cập nhật bởi Nguyễn Việt Tùng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bit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gồm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and: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 &amp; b</a:t>
            </a:r>
          </a:p>
          <a:p>
            <a:pPr lvl="1"/>
            <a:r>
              <a:rPr lang="en-US" dirty="0" smtClean="0"/>
              <a:t>or: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 | b</a:t>
            </a:r>
          </a:p>
          <a:p>
            <a:pPr lvl="1"/>
            <a:r>
              <a:rPr lang="en-US" dirty="0" err="1" smtClean="0"/>
              <a:t>xor</a:t>
            </a:r>
            <a:r>
              <a:rPr lang="en-US" dirty="0" smtClean="0"/>
              <a:t>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 ^ b</a:t>
            </a:r>
          </a:p>
          <a:p>
            <a:pPr lvl="1"/>
            <a:r>
              <a:rPr lang="en-US" dirty="0" smtClean="0"/>
              <a:t>not: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~a</a:t>
            </a:r>
          </a:p>
          <a:p>
            <a:pPr lvl="1"/>
            <a:r>
              <a:rPr lang="en-US" dirty="0" err="1" smtClean="0"/>
              <a:t>Dịch</a:t>
            </a:r>
            <a:r>
              <a:rPr lang="en-US" dirty="0" smtClean="0"/>
              <a:t> </a:t>
            </a:r>
            <a:r>
              <a:rPr lang="en-US" dirty="0" err="1" smtClean="0"/>
              <a:t>trái</a:t>
            </a:r>
            <a:r>
              <a:rPr lang="en-US" dirty="0" smtClean="0"/>
              <a:t>, </a:t>
            </a:r>
            <a:r>
              <a:rPr lang="en-US" dirty="0" err="1" smtClean="0"/>
              <a:t>phải</a:t>
            </a:r>
            <a:r>
              <a:rPr lang="en-US" dirty="0" smtClean="0"/>
              <a:t>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a&lt;&lt;b	a&gt;&gt;b</a:t>
            </a:r>
          </a:p>
          <a:p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kiểu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endParaRPr lang="en-US" dirty="0" smtClean="0"/>
          </a:p>
          <a:p>
            <a:r>
              <a:rPr lang="en-US" dirty="0" err="1" smtClean="0"/>
              <a:t>Chú</a:t>
            </a:r>
            <a:r>
              <a:rPr lang="en-US" dirty="0" smtClean="0"/>
              <a:t> ý </a:t>
            </a:r>
            <a:r>
              <a:rPr lang="en-US" dirty="0" err="1" smtClean="0"/>
              <a:t>tránh</a:t>
            </a:r>
            <a:r>
              <a:rPr lang="en-US" dirty="0" smtClean="0"/>
              <a:t> </a:t>
            </a:r>
            <a:r>
              <a:rPr lang="en-US" dirty="0" err="1" smtClean="0"/>
              <a:t>nhầm</a:t>
            </a:r>
            <a:r>
              <a:rPr lang="en-US" dirty="0" smtClean="0"/>
              <a:t> </a:t>
            </a:r>
            <a:r>
              <a:rPr lang="en-US" dirty="0" err="1" smtClean="0"/>
              <a:t>lẫn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logic</a:t>
            </a:r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 Đào Trung Kiên, cập nhật bởi Nguyễn Việt Tùng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</a:t>
            </a:r>
            <a:r>
              <a:rPr lang="en-US" dirty="0" err="1" smtClean="0"/>
              <a:t>gán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err="1" smtClean="0"/>
              <a:t>Cơ</a:t>
            </a:r>
            <a:r>
              <a:rPr lang="en-US" sz="2400" dirty="0" smtClean="0"/>
              <a:t> </a:t>
            </a:r>
            <a:r>
              <a:rPr lang="en-US" sz="2400" dirty="0" err="1" smtClean="0"/>
              <a:t>bản</a:t>
            </a:r>
            <a:r>
              <a:rPr lang="en-US" sz="2400" dirty="0" smtClean="0"/>
              <a:t>: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a = b</a:t>
            </a:r>
          </a:p>
          <a:p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toán</a:t>
            </a:r>
            <a:r>
              <a:rPr lang="en-US" sz="2400" dirty="0" smtClean="0"/>
              <a:t> </a:t>
            </a:r>
            <a:r>
              <a:rPr lang="en-US" sz="2400" dirty="0" err="1" smtClean="0"/>
              <a:t>tử</a:t>
            </a:r>
            <a:r>
              <a:rPr lang="en-US" sz="2400" dirty="0" smtClean="0"/>
              <a:t> </a:t>
            </a:r>
            <a:r>
              <a:rPr lang="en-US" sz="2400" err="1" smtClean="0"/>
              <a:t>gộp</a:t>
            </a:r>
            <a:r>
              <a:rPr lang="en-US" sz="2400" smtClean="0"/>
              <a:t>:</a:t>
            </a:r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r>
              <a:rPr lang="en-US" sz="2400" smtClean="0"/>
              <a:t>Toán tử gán có trả về giá trị đúng bằng giá trị được gán</a:t>
            </a:r>
          </a:p>
          <a:p>
            <a:pPr lvl="1"/>
            <a:r>
              <a:rPr lang="en-US" sz="2000" smtClean="0">
                <a:latin typeface="Courier New" pitchFamily="49" charset="0"/>
                <a:cs typeface="Courier New" pitchFamily="49" charset="0"/>
              </a:rPr>
              <a:t>x = y = 15;</a:t>
            </a:r>
          </a:p>
          <a:p>
            <a:pPr lvl="1"/>
            <a:r>
              <a:rPr lang="en-US" sz="2000" smtClean="0">
                <a:latin typeface="Courier New" pitchFamily="49" charset="0"/>
                <a:cs typeface="Courier New" pitchFamily="49" charset="0"/>
              </a:rPr>
              <a:t>if ((c = getchar()) == 'y' || c == 'n') { … }</a:t>
            </a:r>
          </a:p>
          <a:p>
            <a:pPr lvl="1"/>
            <a:r>
              <a:rPr lang="en-US" sz="2000" smtClean="0">
                <a:latin typeface="Courier New" pitchFamily="49" charset="0"/>
                <a:cs typeface="Courier New" pitchFamily="49" charset="0"/>
              </a:rPr>
              <a:t>if (a = b) { … } /* vẫn dịch được dù viết nhầm */</a:t>
            </a:r>
            <a:endParaRPr lang="vi-VN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 Đào Trung Kiên, cập nhật bởi Nguyễn Việt Tùng – ĐH Bách khoa Hà Nội</a:t>
            </a:r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400" y="2209800"/>
          <a:ext cx="7239000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Toán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tử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gán</a:t>
                      </a:r>
                      <a:endParaRPr lang="vi-VN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Tương</a:t>
                      </a:r>
                      <a:r>
                        <a:rPr lang="en-US" baseline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đương</a:t>
                      </a:r>
                      <a:endParaRPr lang="vi-VN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Toán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tử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gán</a:t>
                      </a:r>
                      <a:endParaRPr lang="vi-VN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Tương</a:t>
                      </a:r>
                      <a:r>
                        <a:rPr lang="en-US" baseline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đương</a:t>
                      </a:r>
                      <a:endParaRPr lang="vi-VN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a += b</a:t>
                      </a:r>
                      <a:endParaRPr lang="vi-VN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a = a + b</a:t>
                      </a:r>
                      <a:endParaRPr lang="vi-VN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a &amp;= b</a:t>
                      </a:r>
                      <a:endParaRPr lang="vi-VN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a = a &amp; b</a:t>
                      </a:r>
                      <a:endParaRPr lang="vi-VN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a -= b</a:t>
                      </a:r>
                      <a:endParaRPr lang="vi-VN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a = a – b</a:t>
                      </a:r>
                      <a:endParaRPr lang="vi-VN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a |= b</a:t>
                      </a:r>
                      <a:endParaRPr lang="vi-VN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a = a | b</a:t>
                      </a:r>
                      <a:endParaRPr lang="vi-VN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a *= b</a:t>
                      </a:r>
                      <a:endParaRPr lang="vi-VN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a = a * b</a:t>
                      </a:r>
                      <a:endParaRPr lang="vi-VN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a ^= b</a:t>
                      </a:r>
                      <a:endParaRPr lang="vi-VN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a = a ^ b</a:t>
                      </a:r>
                      <a:endParaRPr lang="vi-VN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a /= b</a:t>
                      </a:r>
                      <a:endParaRPr lang="vi-VN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a = a / b</a:t>
                      </a:r>
                      <a:endParaRPr lang="vi-VN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a &lt;&lt;= b</a:t>
                      </a:r>
                      <a:endParaRPr lang="vi-VN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a = </a:t>
                      </a:r>
                      <a:r>
                        <a:rPr lang="en-US" smtClean="0">
                          <a:latin typeface="Courier New" pitchFamily="49" charset="0"/>
                          <a:cs typeface="Courier New" pitchFamily="49" charset="0"/>
                        </a:rPr>
                        <a:t>a &lt;&lt; 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vi-VN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a %= b</a:t>
                      </a:r>
                      <a:endParaRPr lang="vi-VN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a = a % b</a:t>
                      </a:r>
                      <a:endParaRPr lang="vi-VN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a &gt;&gt;= b</a:t>
                      </a:r>
                      <a:endParaRPr lang="vi-VN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a = </a:t>
                      </a:r>
                      <a:r>
                        <a:rPr lang="en-US" smtClean="0">
                          <a:latin typeface="Courier New" pitchFamily="49" charset="0"/>
                          <a:cs typeface="Courier New" pitchFamily="49" charset="0"/>
                        </a:rPr>
                        <a:t>a &gt;&gt; 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vi-VN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Khái</a:t>
            </a:r>
            <a:r>
              <a:rPr lang="en-US" dirty="0" smtClean="0"/>
              <a:t> </a:t>
            </a:r>
            <a:r>
              <a:rPr lang="en-US" dirty="0" err="1" smtClean="0"/>
              <a:t>niệm</a:t>
            </a:r>
            <a:endParaRPr lang="vi-VN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lệnh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nhiệm</a:t>
            </a:r>
            <a:r>
              <a:rPr lang="en-US" dirty="0" smtClean="0"/>
              <a:t> </a:t>
            </a:r>
            <a:r>
              <a:rPr lang="en-US" dirty="0" err="1" smtClean="0"/>
              <a:t>vụ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: </a:t>
            </a:r>
            <a:r>
              <a:rPr lang="en-US" dirty="0" err="1" smtClean="0"/>
              <a:t>gán</a:t>
            </a:r>
            <a:r>
              <a:rPr lang="en-US" dirty="0" smtClean="0"/>
              <a:t>,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toán</a:t>
            </a:r>
            <a:r>
              <a:rPr lang="en-US" dirty="0" smtClean="0"/>
              <a:t>, </a:t>
            </a:r>
            <a:r>
              <a:rPr lang="en-US" dirty="0" err="1" smtClean="0"/>
              <a:t>đọc</a:t>
            </a:r>
            <a:r>
              <a:rPr lang="en-US" dirty="0" smtClean="0"/>
              <a:t>/</a:t>
            </a:r>
            <a:r>
              <a:rPr lang="en-US" dirty="0" err="1" smtClean="0"/>
              <a:t>ghi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, </a:t>
            </a:r>
            <a:r>
              <a:rPr lang="en-US" dirty="0" err="1" smtClean="0"/>
              <a:t>gọi</a:t>
            </a:r>
            <a:r>
              <a:rPr lang="en-US" dirty="0" smtClean="0"/>
              <a:t> </a:t>
            </a:r>
            <a:r>
              <a:rPr lang="en-US" dirty="0" err="1" smtClean="0"/>
              <a:t>hàm</a:t>
            </a:r>
            <a:r>
              <a:rPr lang="en-US" dirty="0" smtClean="0"/>
              <a:t>,…</a:t>
            </a:r>
          </a:p>
          <a:p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loại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lệnh</a:t>
            </a:r>
            <a:r>
              <a:rPr lang="en-US" dirty="0" smtClean="0"/>
              <a:t> </a:t>
            </a:r>
            <a:r>
              <a:rPr lang="en-US" dirty="0" err="1" smtClean="0"/>
              <a:t>đơn</a:t>
            </a:r>
            <a:endParaRPr lang="en-US" dirty="0" smtClean="0"/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chao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!");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x = PI*R*R;</a:t>
            </a:r>
          </a:p>
          <a:p>
            <a:pPr lvl="1"/>
            <a:r>
              <a:rPr lang="en-US" dirty="0" err="1" smtClean="0"/>
              <a:t>Khối</a:t>
            </a:r>
            <a:r>
              <a:rPr lang="en-US" dirty="0" smtClean="0"/>
              <a:t> </a:t>
            </a:r>
            <a:r>
              <a:rPr lang="en-US" dirty="0" err="1" smtClean="0"/>
              <a:t>lệnh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dấu</a:t>
            </a:r>
            <a:r>
              <a:rPr lang="en-US" dirty="0" smtClean="0"/>
              <a:t> { … }</a:t>
            </a:r>
          </a:p>
          <a:p>
            <a:pPr lvl="1"/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lệnh</a:t>
            </a:r>
            <a:r>
              <a:rPr lang="en-US" dirty="0" smtClean="0"/>
              <a:t> </a:t>
            </a:r>
            <a:r>
              <a:rPr lang="en-US" dirty="0" err="1" smtClean="0"/>
              <a:t>rẽ</a:t>
            </a:r>
            <a:r>
              <a:rPr lang="en-US" dirty="0" smtClean="0"/>
              <a:t> </a:t>
            </a:r>
            <a:r>
              <a:rPr lang="en-US" dirty="0" err="1" smtClean="0"/>
              <a:t>nhánh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kiện</a:t>
            </a:r>
            <a:r>
              <a:rPr lang="en-US" dirty="0" smtClean="0"/>
              <a:t>: for, if, while, switch,…</a:t>
            </a:r>
          </a:p>
          <a:p>
            <a:pPr lvl="1"/>
            <a:r>
              <a:rPr lang="en-US" dirty="0" err="1" smtClean="0"/>
              <a:t>Đặc</a:t>
            </a:r>
            <a:r>
              <a:rPr lang="en-US" dirty="0" smtClean="0"/>
              <a:t> </a:t>
            </a:r>
            <a:r>
              <a:rPr lang="en-US" dirty="0" err="1" smtClean="0"/>
              <a:t>biệt</a:t>
            </a:r>
            <a:r>
              <a:rPr lang="en-US" dirty="0" smtClean="0"/>
              <a:t>: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lệnh</a:t>
            </a:r>
            <a:r>
              <a:rPr lang="en-US" dirty="0" smtClean="0"/>
              <a:t> </a:t>
            </a:r>
            <a:r>
              <a:rPr lang="en-US" dirty="0" err="1" smtClean="0"/>
              <a:t>trống</a:t>
            </a:r>
            <a:r>
              <a:rPr lang="en-US" dirty="0" smtClean="0"/>
              <a:t>,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lệnh</a:t>
            </a:r>
            <a:r>
              <a:rPr lang="en-US" dirty="0" smtClean="0"/>
              <a:t> </a:t>
            </a:r>
            <a:r>
              <a:rPr lang="en-US" dirty="0" err="1" smtClean="0"/>
              <a:t>biểu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,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nhãn</a:t>
            </a:r>
            <a:r>
              <a:rPr lang="en-US" dirty="0" smtClean="0"/>
              <a:t>, return,…</a:t>
            </a:r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6B269CE-12F4-4F4F-BF2F-21E0A343DA4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 Đào Trung Kiên, cập nhật bởi Nguyễn Việt Tùng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</a:t>
            </a:r>
            <a:r>
              <a:rPr lang="en-US" dirty="0" err="1" smtClean="0"/>
              <a:t>đặc</a:t>
            </a:r>
            <a:r>
              <a:rPr lang="en-US" dirty="0" smtClean="0"/>
              <a:t> </a:t>
            </a:r>
            <a:r>
              <a:rPr lang="en-US" dirty="0" err="1" smtClean="0"/>
              <a:t>biệt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err="1" smtClean="0"/>
              <a:t>Cộng</a:t>
            </a:r>
            <a:r>
              <a:rPr lang="en-US" sz="2000" dirty="0" smtClean="0"/>
              <a:t>, </a:t>
            </a:r>
            <a:r>
              <a:rPr lang="en-US" sz="2000" dirty="0" err="1" smtClean="0"/>
              <a:t>trừ</a:t>
            </a:r>
            <a:r>
              <a:rPr lang="en-US" sz="2000" dirty="0" smtClean="0"/>
              <a:t> </a:t>
            </a:r>
            <a:r>
              <a:rPr lang="en-US" sz="2000" dirty="0" err="1" smtClean="0"/>
              <a:t>đơn</a:t>
            </a:r>
            <a:r>
              <a:rPr lang="en-US" sz="2000" dirty="0" smtClean="0"/>
              <a:t> </a:t>
            </a:r>
            <a:r>
              <a:rPr lang="en-US" sz="2000" dirty="0" err="1" smtClean="0"/>
              <a:t>hạng</a:t>
            </a:r>
            <a:r>
              <a:rPr lang="en-US" sz="2000" dirty="0" smtClean="0"/>
              <a:t>: +a, -a</a:t>
            </a:r>
          </a:p>
          <a:p>
            <a:r>
              <a:rPr lang="en-US" sz="2000" dirty="0" err="1" smtClean="0"/>
              <a:t>sizeof</a:t>
            </a:r>
            <a:r>
              <a:rPr lang="en-US" sz="2000" dirty="0" smtClean="0"/>
              <a:t>: </a:t>
            </a:r>
            <a:r>
              <a:rPr lang="en-US" sz="2000" dirty="0" err="1" smtClean="0"/>
              <a:t>trả</a:t>
            </a:r>
            <a:r>
              <a:rPr lang="en-US" sz="2000" dirty="0" smtClean="0"/>
              <a:t> </a:t>
            </a:r>
            <a:r>
              <a:rPr lang="en-US" sz="2000" dirty="0" err="1" smtClean="0"/>
              <a:t>về</a:t>
            </a:r>
            <a:r>
              <a:rPr lang="en-US" sz="2000" dirty="0" smtClean="0"/>
              <a:t> </a:t>
            </a:r>
            <a:r>
              <a:rPr lang="en-US" sz="2000" dirty="0" err="1" smtClean="0"/>
              <a:t>kích</a:t>
            </a:r>
            <a:r>
              <a:rPr lang="en-US" sz="2000" dirty="0" smtClean="0"/>
              <a:t> </a:t>
            </a:r>
            <a:r>
              <a:rPr lang="en-US" sz="2000" dirty="0" err="1" smtClean="0"/>
              <a:t>thước</a:t>
            </a:r>
            <a:r>
              <a:rPr lang="en-US" sz="2000" dirty="0" smtClean="0"/>
              <a:t> </a:t>
            </a:r>
            <a:r>
              <a:rPr lang="en-US" sz="2000" dirty="0" err="1" smtClean="0"/>
              <a:t>của</a:t>
            </a:r>
            <a:r>
              <a:rPr lang="en-US" sz="2000" dirty="0" smtClean="0"/>
              <a:t> </a:t>
            </a:r>
            <a:r>
              <a:rPr lang="en-US" sz="2000" dirty="0" err="1" smtClean="0"/>
              <a:t>kiểu</a:t>
            </a:r>
            <a:r>
              <a:rPr lang="en-US" sz="2000" dirty="0" smtClean="0"/>
              <a:t>/</a:t>
            </a:r>
            <a:r>
              <a:rPr lang="en-US" sz="2000" dirty="0" err="1" smtClean="0"/>
              <a:t>biến</a:t>
            </a:r>
            <a:r>
              <a:rPr lang="en-US" sz="2000" dirty="0" smtClean="0"/>
              <a:t>/</a:t>
            </a:r>
            <a:r>
              <a:rPr lang="en-US" sz="2000" dirty="0" err="1" smtClean="0"/>
              <a:t>hằng</a:t>
            </a:r>
            <a:endParaRPr lang="en-US" sz="2000" dirty="0" smtClean="0"/>
          </a:p>
          <a:p>
            <a:r>
              <a:rPr lang="en-US" sz="2000" smtClean="0"/>
              <a:t>Toán tử ngoặc (): (a+b)*c</a:t>
            </a:r>
          </a:p>
          <a:p>
            <a:r>
              <a:rPr lang="en-US" sz="2000" smtClean="0"/>
              <a:t>Toán </a:t>
            </a:r>
            <a:r>
              <a:rPr lang="en-US" sz="2000" dirty="0" err="1" smtClean="0"/>
              <a:t>tử</a:t>
            </a:r>
            <a:r>
              <a:rPr lang="en-US" sz="2000" dirty="0" smtClean="0"/>
              <a:t> </a:t>
            </a:r>
            <a:r>
              <a:rPr lang="en-US" sz="2000" dirty="0" err="1" smtClean="0"/>
              <a:t>phảy</a:t>
            </a:r>
            <a:r>
              <a:rPr lang="en-US" sz="2000" dirty="0" smtClean="0"/>
              <a:t> “,”: </a:t>
            </a:r>
            <a:r>
              <a:rPr lang="en-US" sz="2000" dirty="0" err="1" smtClean="0"/>
              <a:t>không</a:t>
            </a:r>
            <a:r>
              <a:rPr lang="en-US" sz="2000" dirty="0" smtClean="0"/>
              <a:t> </a:t>
            </a:r>
            <a:r>
              <a:rPr lang="en-US" sz="2000" dirty="0" err="1" smtClean="0"/>
              <a:t>làm</a:t>
            </a:r>
            <a:r>
              <a:rPr lang="en-US" sz="2000" dirty="0" smtClean="0"/>
              <a:t> </a:t>
            </a:r>
            <a:r>
              <a:rPr lang="en-US" sz="2000" dirty="0" err="1" smtClean="0"/>
              <a:t>gì</a:t>
            </a:r>
            <a:r>
              <a:rPr lang="en-US" sz="2000" dirty="0" smtClean="0"/>
              <a:t>, </a:t>
            </a:r>
            <a:r>
              <a:rPr lang="en-US" sz="2000" dirty="0" err="1" smtClean="0"/>
              <a:t>chỉ</a:t>
            </a:r>
            <a:r>
              <a:rPr lang="en-US" sz="2000" dirty="0" smtClean="0"/>
              <a:t> </a:t>
            </a:r>
            <a:r>
              <a:rPr lang="en-US" sz="2000" dirty="0" err="1" smtClean="0"/>
              <a:t>bỏ</a:t>
            </a:r>
            <a:r>
              <a:rPr lang="en-US" sz="2000" dirty="0" smtClean="0"/>
              <a:t> qua </a:t>
            </a:r>
            <a:r>
              <a:rPr lang="en-US" sz="2000" dirty="0" err="1" smtClean="0"/>
              <a:t>kết</a:t>
            </a:r>
            <a:r>
              <a:rPr lang="en-US" sz="2000" dirty="0" smtClean="0"/>
              <a:t> </a:t>
            </a:r>
            <a:r>
              <a:rPr lang="en-US" sz="2000" dirty="0" err="1" smtClean="0"/>
              <a:t>quả</a:t>
            </a:r>
            <a:endParaRPr lang="en-US" sz="2000" dirty="0" smtClean="0"/>
          </a:p>
          <a:p>
            <a:pPr lvl="1"/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x++, y = x*2;</a:t>
            </a:r>
          </a:p>
          <a:p>
            <a:pPr lvl="1"/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=2, j=3, x=1; 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&lt;10; 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+=2, j+=3, x++) {…}</a:t>
            </a:r>
          </a:p>
          <a:p>
            <a:r>
              <a:rPr lang="en-US" sz="2000" dirty="0" err="1" smtClean="0"/>
              <a:t>Phần</a:t>
            </a:r>
            <a:r>
              <a:rPr lang="en-US" sz="2000" dirty="0" smtClean="0"/>
              <a:t> </a:t>
            </a:r>
            <a:r>
              <a:rPr lang="en-US" sz="2000" dirty="0" err="1" smtClean="0"/>
              <a:t>tử</a:t>
            </a:r>
            <a:r>
              <a:rPr lang="en-US" sz="2000" dirty="0" smtClean="0"/>
              <a:t> </a:t>
            </a:r>
            <a:r>
              <a:rPr lang="en-US" sz="2000" dirty="0" err="1" smtClean="0"/>
              <a:t>mảng</a:t>
            </a:r>
            <a:r>
              <a:rPr lang="en-US" sz="2000" dirty="0" smtClean="0"/>
              <a:t>: a[4]</a:t>
            </a:r>
          </a:p>
          <a:p>
            <a:r>
              <a:rPr lang="en-US" sz="2000" dirty="0" smtClean="0"/>
              <a:t>Con </a:t>
            </a:r>
            <a:r>
              <a:rPr lang="en-US" sz="2000" dirty="0" err="1" smtClean="0"/>
              <a:t>trỏ</a:t>
            </a:r>
            <a:r>
              <a:rPr lang="en-US" sz="2000" dirty="0" smtClean="0"/>
              <a:t>: *a</a:t>
            </a:r>
          </a:p>
          <a:p>
            <a:r>
              <a:rPr lang="en-US" sz="2000" dirty="0" err="1" smtClean="0"/>
              <a:t>Địa</a:t>
            </a:r>
            <a:r>
              <a:rPr lang="en-US" sz="2000" dirty="0" smtClean="0"/>
              <a:t> </a:t>
            </a:r>
            <a:r>
              <a:rPr lang="en-US" sz="2000" dirty="0" err="1" smtClean="0"/>
              <a:t>chỉ</a:t>
            </a:r>
            <a:r>
              <a:rPr lang="en-US" sz="2000" dirty="0" smtClean="0"/>
              <a:t>: &amp;a</a:t>
            </a:r>
          </a:p>
          <a:p>
            <a:r>
              <a:rPr lang="en-US" sz="2000" dirty="0" err="1" smtClean="0"/>
              <a:t>Lấy</a:t>
            </a:r>
            <a:r>
              <a:rPr lang="en-US" sz="2000" dirty="0" smtClean="0"/>
              <a:t> </a:t>
            </a:r>
            <a:r>
              <a:rPr lang="en-US" sz="2000" dirty="0" err="1" smtClean="0"/>
              <a:t>thành</a:t>
            </a:r>
            <a:r>
              <a:rPr lang="en-US" sz="2000" dirty="0" smtClean="0"/>
              <a:t> </a:t>
            </a:r>
            <a:r>
              <a:rPr lang="en-US" sz="2000" dirty="0" err="1" smtClean="0"/>
              <a:t>phần</a:t>
            </a:r>
            <a:r>
              <a:rPr lang="en-US" sz="2000" dirty="0" smtClean="0"/>
              <a:t>: </a:t>
            </a:r>
            <a:r>
              <a:rPr lang="en-US" sz="2000" dirty="0" err="1" smtClean="0"/>
              <a:t>sv.ten</a:t>
            </a:r>
            <a:r>
              <a:rPr lang="en-US" sz="2000" dirty="0" smtClean="0"/>
              <a:t>, b-&gt;</a:t>
            </a:r>
            <a:r>
              <a:rPr lang="en-US" sz="2000" dirty="0" err="1" smtClean="0"/>
              <a:t>tuoi</a:t>
            </a:r>
            <a:endParaRPr lang="en-US" sz="2000" dirty="0" smtClean="0"/>
          </a:p>
          <a:p>
            <a:r>
              <a:rPr lang="en-US" sz="2000" dirty="0" err="1" smtClean="0"/>
              <a:t>Ép</a:t>
            </a:r>
            <a:r>
              <a:rPr lang="en-US" sz="2000" dirty="0" smtClean="0"/>
              <a:t> </a:t>
            </a:r>
            <a:r>
              <a:rPr lang="en-US" sz="2000" dirty="0" err="1" smtClean="0"/>
              <a:t>kiểu</a:t>
            </a:r>
            <a:r>
              <a:rPr lang="en-US" sz="2000" dirty="0" smtClean="0"/>
              <a:t>: (</a:t>
            </a:r>
            <a:r>
              <a:rPr lang="en-US" sz="2000" dirty="0" err="1" smtClean="0"/>
              <a:t>int</a:t>
            </a:r>
            <a:r>
              <a:rPr lang="en-US" sz="2000" dirty="0" smtClean="0"/>
              <a:t>)a</a:t>
            </a:r>
          </a:p>
          <a:p>
            <a:r>
              <a:rPr lang="en-US" sz="2000" dirty="0" err="1" smtClean="0"/>
              <a:t>Gọi</a:t>
            </a:r>
            <a:r>
              <a:rPr lang="en-US" sz="2000" dirty="0" smtClean="0"/>
              <a:t> </a:t>
            </a:r>
            <a:r>
              <a:rPr lang="en-US" sz="2000" dirty="0" err="1" smtClean="0"/>
              <a:t>hàm</a:t>
            </a:r>
            <a:r>
              <a:rPr lang="en-US" sz="2000" dirty="0" smtClean="0"/>
              <a:t> (): sin(x), </a:t>
            </a:r>
            <a:r>
              <a:rPr lang="en-US" sz="2000" dirty="0" err="1" smtClean="0"/>
              <a:t>pow</a:t>
            </a:r>
            <a:r>
              <a:rPr lang="en-US" sz="2000" dirty="0" smtClean="0"/>
              <a:t>(x, 3)</a:t>
            </a:r>
          </a:p>
          <a:p>
            <a:r>
              <a:rPr lang="en-US" sz="2000" dirty="0" err="1" smtClean="0"/>
              <a:t>Điều</a:t>
            </a:r>
            <a:r>
              <a:rPr lang="en-US" sz="2000" dirty="0" smtClean="0"/>
              <a:t> </a:t>
            </a:r>
            <a:r>
              <a:rPr lang="en-US" sz="2000" dirty="0" err="1" smtClean="0"/>
              <a:t>kiện</a:t>
            </a:r>
            <a:r>
              <a:rPr lang="en-US" sz="2000" dirty="0" smtClean="0"/>
              <a:t>: &lt;</a:t>
            </a:r>
            <a:r>
              <a:rPr lang="en-US" sz="2000" dirty="0" err="1" smtClean="0"/>
              <a:t>điều</a:t>
            </a:r>
            <a:r>
              <a:rPr lang="en-US" sz="2000" dirty="0" smtClean="0"/>
              <a:t> </a:t>
            </a:r>
            <a:r>
              <a:rPr lang="en-US" sz="2000" dirty="0" err="1" smtClean="0"/>
              <a:t>kiện</a:t>
            </a:r>
            <a:r>
              <a:rPr lang="en-US" sz="2000" dirty="0" smtClean="0"/>
              <a:t>&gt; ? &lt;</a:t>
            </a:r>
            <a:r>
              <a:rPr lang="en-US" sz="2000" dirty="0" err="1" smtClean="0"/>
              <a:t>biểu</a:t>
            </a:r>
            <a:r>
              <a:rPr lang="en-US" sz="2000" dirty="0" smtClean="0"/>
              <a:t> </a:t>
            </a:r>
            <a:r>
              <a:rPr lang="en-US" sz="2000" dirty="0" err="1" smtClean="0"/>
              <a:t>thức</a:t>
            </a:r>
            <a:r>
              <a:rPr lang="en-US" sz="2000" dirty="0" smtClean="0"/>
              <a:t> 1&gt; : &lt;</a:t>
            </a:r>
            <a:r>
              <a:rPr lang="en-US" sz="2000" dirty="0" err="1" smtClean="0"/>
              <a:t>biểu</a:t>
            </a:r>
            <a:r>
              <a:rPr lang="en-US" sz="2000" dirty="0" smtClean="0"/>
              <a:t> </a:t>
            </a:r>
            <a:r>
              <a:rPr lang="en-US" sz="2000" dirty="0" err="1" smtClean="0"/>
              <a:t>thức</a:t>
            </a:r>
            <a:r>
              <a:rPr lang="en-US" sz="2000" dirty="0" smtClean="0"/>
              <a:t> 2&gt;</a:t>
            </a:r>
          </a:p>
          <a:p>
            <a:pPr lvl="1"/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biggest = a &gt; b ? a : b;</a:t>
            </a:r>
            <a:endParaRPr lang="vi-VN" sz="17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 Đào Trung Kiên, cập nhật bởi Nguyễn Việt Tùng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200" dirty="0" err="1" smtClean="0"/>
              <a:t>Nhập</a:t>
            </a:r>
            <a:r>
              <a:rPr lang="en-US" sz="2200" dirty="0" smtClean="0"/>
              <a:t> </a:t>
            </a:r>
            <a:r>
              <a:rPr lang="en-US" sz="2200" dirty="0" err="1" smtClean="0"/>
              <a:t>các</a:t>
            </a:r>
            <a:r>
              <a:rPr lang="en-US" sz="2200" dirty="0" smtClean="0"/>
              <a:t> </a:t>
            </a:r>
            <a:r>
              <a:rPr lang="en-US" sz="2200" dirty="0" err="1" smtClean="0"/>
              <a:t>hệ</a:t>
            </a:r>
            <a:r>
              <a:rPr lang="en-US" sz="2200" dirty="0" smtClean="0"/>
              <a:t> </a:t>
            </a:r>
            <a:r>
              <a:rPr lang="en-US" sz="2200" dirty="0" err="1" smtClean="0"/>
              <a:t>số</a:t>
            </a:r>
            <a:r>
              <a:rPr lang="en-US" sz="2200" dirty="0" smtClean="0"/>
              <a:t> a, b, c </a:t>
            </a:r>
            <a:r>
              <a:rPr lang="en-US" sz="2200" dirty="0" err="1" smtClean="0"/>
              <a:t>và</a:t>
            </a:r>
            <a:r>
              <a:rPr lang="en-US" sz="2200" dirty="0" smtClean="0"/>
              <a:t> </a:t>
            </a:r>
            <a:r>
              <a:rPr lang="en-US" sz="2200" dirty="0" err="1" smtClean="0"/>
              <a:t>giải</a:t>
            </a:r>
            <a:r>
              <a:rPr lang="en-US" sz="2200" dirty="0" smtClean="0"/>
              <a:t> </a:t>
            </a:r>
            <a:r>
              <a:rPr lang="en-US" sz="2200" dirty="0" err="1" smtClean="0"/>
              <a:t>phương</a:t>
            </a:r>
            <a:r>
              <a:rPr lang="en-US" sz="2200" dirty="0" smtClean="0"/>
              <a:t> </a:t>
            </a:r>
            <a:r>
              <a:rPr lang="en-US" sz="2200" dirty="0" err="1" smtClean="0"/>
              <a:t>trình</a:t>
            </a:r>
            <a:r>
              <a:rPr lang="en-US" sz="2200" dirty="0" smtClean="0"/>
              <a:t> </a:t>
            </a:r>
            <a:r>
              <a:rPr lang="en-US" sz="2200" dirty="0" err="1" smtClean="0"/>
              <a:t>bậc</a:t>
            </a:r>
            <a:r>
              <a:rPr lang="en-US" sz="2200" dirty="0" smtClean="0"/>
              <a:t> 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err="1" smtClean="0"/>
              <a:t>Tính</a:t>
            </a:r>
            <a:r>
              <a:rPr lang="en-US" sz="2200" dirty="0" smtClean="0"/>
              <a:t> </a:t>
            </a:r>
            <a:r>
              <a:rPr lang="en-US" sz="2200" dirty="0" err="1" smtClean="0"/>
              <a:t>tổng</a:t>
            </a:r>
            <a:r>
              <a:rPr lang="en-US" sz="2200" dirty="0" smtClean="0"/>
              <a:t> </a:t>
            </a:r>
            <a:r>
              <a:rPr lang="en-US" sz="2200" dirty="0" err="1" smtClean="0"/>
              <a:t>nghịch</a:t>
            </a:r>
            <a:r>
              <a:rPr lang="en-US" sz="2200" dirty="0" smtClean="0"/>
              <a:t> </a:t>
            </a:r>
            <a:r>
              <a:rPr lang="en-US" sz="2200" dirty="0" err="1" smtClean="0"/>
              <a:t>đảo</a:t>
            </a:r>
            <a:r>
              <a:rPr lang="en-US" sz="2200" dirty="0" smtClean="0"/>
              <a:t> </a:t>
            </a:r>
            <a:r>
              <a:rPr lang="en-US" sz="2200" dirty="0" err="1" smtClean="0"/>
              <a:t>các</a:t>
            </a:r>
            <a:r>
              <a:rPr lang="en-US" sz="2200" dirty="0" smtClean="0"/>
              <a:t> </a:t>
            </a:r>
            <a:r>
              <a:rPr lang="en-US" sz="2200" dirty="0" err="1" smtClean="0"/>
              <a:t>số</a:t>
            </a:r>
            <a:r>
              <a:rPr lang="en-US" sz="2200" dirty="0" smtClean="0"/>
              <a:t> </a:t>
            </a:r>
            <a:r>
              <a:rPr lang="en-US" sz="2200" dirty="0" err="1" smtClean="0"/>
              <a:t>chẵn</a:t>
            </a:r>
            <a:r>
              <a:rPr lang="en-US" sz="2200" dirty="0" smtClean="0"/>
              <a:t> </a:t>
            </a:r>
            <a:r>
              <a:rPr lang="en-US" sz="2200" dirty="0" err="1" smtClean="0"/>
              <a:t>từ</a:t>
            </a:r>
            <a:r>
              <a:rPr lang="en-US" sz="2200" dirty="0" smtClean="0"/>
              <a:t> 2 </a:t>
            </a:r>
            <a:r>
              <a:rPr lang="en-US" sz="2200" dirty="0" err="1" smtClean="0"/>
              <a:t>tới</a:t>
            </a:r>
            <a:r>
              <a:rPr lang="en-US" sz="2200" dirty="0" smtClean="0"/>
              <a:t> 100: 1/2+1/4+1/6+…+1/100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err="1" smtClean="0"/>
              <a:t>Nhập</a:t>
            </a:r>
            <a:r>
              <a:rPr lang="en-US" sz="2200" dirty="0" smtClean="0"/>
              <a:t> </a:t>
            </a:r>
            <a:r>
              <a:rPr lang="en-US" sz="2200" dirty="0" err="1" smtClean="0"/>
              <a:t>một</a:t>
            </a:r>
            <a:r>
              <a:rPr lang="en-US" sz="2200" dirty="0" smtClean="0"/>
              <a:t> </a:t>
            </a:r>
            <a:r>
              <a:rPr lang="en-US" sz="2200" dirty="0" err="1" smtClean="0"/>
              <a:t>dãy</a:t>
            </a:r>
            <a:r>
              <a:rPr lang="en-US" sz="2200" dirty="0" smtClean="0"/>
              <a:t> </a:t>
            </a:r>
            <a:r>
              <a:rPr lang="en-US" sz="2200" dirty="0" err="1" smtClean="0"/>
              <a:t>số</a:t>
            </a:r>
            <a:r>
              <a:rPr lang="en-US" sz="2200" dirty="0" smtClean="0"/>
              <a:t> </a:t>
            </a:r>
            <a:r>
              <a:rPr lang="en-US" sz="2200" dirty="0" err="1" smtClean="0"/>
              <a:t>và</a:t>
            </a:r>
            <a:r>
              <a:rPr lang="en-US" sz="2200" dirty="0" smtClean="0"/>
              <a:t> </a:t>
            </a:r>
            <a:r>
              <a:rPr lang="en-US" sz="2200" dirty="0" err="1" smtClean="0"/>
              <a:t>tính</a:t>
            </a:r>
            <a:r>
              <a:rPr lang="en-US" sz="2200" dirty="0" smtClean="0"/>
              <a:t> </a:t>
            </a:r>
            <a:r>
              <a:rPr lang="en-US" sz="2200" dirty="0" err="1" smtClean="0"/>
              <a:t>giá</a:t>
            </a:r>
            <a:r>
              <a:rPr lang="en-US" sz="2200" dirty="0" smtClean="0"/>
              <a:t> </a:t>
            </a:r>
            <a:r>
              <a:rPr lang="en-US" sz="2200" dirty="0" err="1" smtClean="0"/>
              <a:t>trị</a:t>
            </a:r>
            <a:r>
              <a:rPr lang="en-US" sz="2200" dirty="0" smtClean="0"/>
              <a:t> </a:t>
            </a:r>
            <a:r>
              <a:rPr lang="en-US" sz="2200" dirty="0" err="1" smtClean="0"/>
              <a:t>trung</a:t>
            </a:r>
            <a:r>
              <a:rPr lang="en-US" sz="2200" dirty="0" smtClean="0"/>
              <a:t> </a:t>
            </a:r>
            <a:r>
              <a:rPr lang="en-US" sz="2200" dirty="0" err="1" smtClean="0"/>
              <a:t>bình</a:t>
            </a:r>
            <a:endParaRPr lang="en-US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200" dirty="0" err="1" smtClean="0"/>
              <a:t>Viết</a:t>
            </a:r>
            <a:r>
              <a:rPr lang="en-US" sz="2200" dirty="0" smtClean="0"/>
              <a:t> </a:t>
            </a:r>
            <a:r>
              <a:rPr lang="en-US" sz="2200" dirty="0" err="1" smtClean="0"/>
              <a:t>lại</a:t>
            </a:r>
            <a:r>
              <a:rPr lang="en-US" sz="2200" dirty="0" smtClean="0"/>
              <a:t> </a:t>
            </a:r>
            <a:r>
              <a:rPr lang="en-US" sz="2200" dirty="0" err="1" smtClean="0"/>
              <a:t>câu</a:t>
            </a:r>
            <a:r>
              <a:rPr lang="en-US" sz="2200" dirty="0" smtClean="0"/>
              <a:t> </a:t>
            </a:r>
            <a:r>
              <a:rPr lang="en-US" sz="2200" dirty="0" err="1" smtClean="0"/>
              <a:t>lệnh</a:t>
            </a:r>
            <a:r>
              <a:rPr lang="en-US" sz="2200" dirty="0" smtClean="0"/>
              <a:t> </a:t>
            </a:r>
            <a:r>
              <a:rPr lang="en-US" sz="2200" dirty="0" err="1" smtClean="0"/>
              <a:t>sau</a:t>
            </a:r>
            <a:r>
              <a:rPr lang="en-US" sz="2200" dirty="0" smtClean="0"/>
              <a:t> </a:t>
            </a:r>
            <a:r>
              <a:rPr lang="en-US" sz="2200" dirty="0" err="1" smtClean="0"/>
              <a:t>dùng</a:t>
            </a:r>
            <a:r>
              <a:rPr lang="en-US" sz="2200" dirty="0" smtClean="0"/>
              <a:t> while</a:t>
            </a:r>
          </a:p>
          <a:p>
            <a:pPr marL="788988" lvl="1" indent="125413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for (A; B; C)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do_something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In </a:t>
            </a:r>
            <a:r>
              <a:rPr lang="en-US" sz="2200" dirty="0" err="1" smtClean="0"/>
              <a:t>ra</a:t>
            </a:r>
            <a:r>
              <a:rPr lang="en-US" sz="2200" dirty="0" smtClean="0"/>
              <a:t> </a:t>
            </a:r>
            <a:r>
              <a:rPr lang="en-US" sz="2200" dirty="0" err="1" smtClean="0"/>
              <a:t>màn</a:t>
            </a:r>
            <a:r>
              <a:rPr lang="en-US" sz="2200" dirty="0" smtClean="0"/>
              <a:t> </a:t>
            </a:r>
            <a:r>
              <a:rPr lang="en-US" sz="2200" dirty="0" err="1" smtClean="0"/>
              <a:t>hình</a:t>
            </a:r>
            <a:r>
              <a:rPr lang="en-US" sz="2200" dirty="0" smtClean="0"/>
              <a:t> </a:t>
            </a:r>
            <a:r>
              <a:rPr lang="en-US" sz="2200" dirty="0" err="1" smtClean="0"/>
              <a:t>một</a:t>
            </a:r>
            <a:r>
              <a:rPr lang="en-US" sz="2200" dirty="0" smtClean="0"/>
              <a:t> menu </a:t>
            </a:r>
            <a:r>
              <a:rPr lang="en-US" sz="2200" dirty="0" err="1" smtClean="0"/>
              <a:t>và</a:t>
            </a:r>
            <a:r>
              <a:rPr lang="en-US" sz="2200" dirty="0" smtClean="0"/>
              <a:t> </a:t>
            </a:r>
            <a:r>
              <a:rPr lang="en-US" sz="2200" dirty="0" err="1" smtClean="0"/>
              <a:t>đọc</a:t>
            </a:r>
            <a:r>
              <a:rPr lang="en-US" sz="2200" dirty="0" smtClean="0"/>
              <a:t> </a:t>
            </a:r>
            <a:r>
              <a:rPr lang="en-US" sz="2200" dirty="0" err="1" smtClean="0"/>
              <a:t>lựa</a:t>
            </a:r>
            <a:r>
              <a:rPr lang="en-US" sz="2200" dirty="0" smtClean="0"/>
              <a:t> </a:t>
            </a:r>
            <a:r>
              <a:rPr lang="en-US" sz="2200" dirty="0" err="1" smtClean="0"/>
              <a:t>chọn</a:t>
            </a:r>
            <a:r>
              <a:rPr lang="en-US" sz="2200" dirty="0" smtClean="0"/>
              <a:t> </a:t>
            </a:r>
            <a:r>
              <a:rPr lang="en-US" sz="2200" dirty="0" err="1" smtClean="0"/>
              <a:t>của</a:t>
            </a:r>
            <a:r>
              <a:rPr lang="en-US" sz="2200" dirty="0" smtClean="0"/>
              <a:t> </a:t>
            </a:r>
            <a:r>
              <a:rPr lang="en-US" sz="2200" dirty="0" err="1" smtClean="0"/>
              <a:t>người</a:t>
            </a:r>
            <a:r>
              <a:rPr lang="en-US" sz="2200" dirty="0" smtClean="0"/>
              <a:t> </a:t>
            </a:r>
            <a:r>
              <a:rPr lang="en-US" sz="2200" dirty="0" err="1" smtClean="0"/>
              <a:t>dùng</a:t>
            </a:r>
            <a:r>
              <a:rPr lang="en-US" sz="2200" dirty="0" smtClean="0"/>
              <a:t> </a:t>
            </a:r>
            <a:r>
              <a:rPr lang="en-US" sz="2200" dirty="0" err="1" smtClean="0"/>
              <a:t>bằng</a:t>
            </a:r>
            <a:r>
              <a:rPr lang="en-US" sz="2200" dirty="0" smtClean="0"/>
              <a:t> 2 </a:t>
            </a:r>
            <a:r>
              <a:rPr lang="en-US" sz="2200" dirty="0" err="1" smtClean="0"/>
              <a:t>cách</a:t>
            </a:r>
            <a:r>
              <a:rPr lang="en-US" sz="2200" dirty="0" smtClean="0"/>
              <a:t>: </a:t>
            </a:r>
            <a:r>
              <a:rPr lang="en-US" sz="2200" dirty="0" err="1" smtClean="0"/>
              <a:t>dùng</a:t>
            </a:r>
            <a:r>
              <a:rPr lang="en-US" sz="2200" dirty="0" smtClean="0"/>
              <a:t> </a:t>
            </a:r>
            <a:r>
              <a:rPr lang="en-US" sz="2200" dirty="0" err="1" smtClean="0"/>
              <a:t>lệnh</a:t>
            </a:r>
            <a:r>
              <a:rPr lang="en-US" sz="2200" dirty="0" smtClean="0"/>
              <a:t> </a:t>
            </a:r>
            <a:r>
              <a:rPr lang="en-US" sz="2200" dirty="0" err="1" smtClean="0"/>
              <a:t>rẽ</a:t>
            </a:r>
            <a:r>
              <a:rPr lang="en-US" sz="2200" dirty="0" smtClean="0"/>
              <a:t> </a:t>
            </a:r>
            <a:r>
              <a:rPr lang="en-US" sz="2200" dirty="0" err="1" smtClean="0"/>
              <a:t>nhánh</a:t>
            </a:r>
            <a:r>
              <a:rPr lang="en-US" sz="2200" dirty="0" smtClean="0"/>
              <a:t> </a:t>
            </a:r>
            <a:r>
              <a:rPr lang="en-US" sz="2200" dirty="0" err="1" smtClean="0"/>
              <a:t>hoặc</a:t>
            </a:r>
            <a:r>
              <a:rPr lang="en-US" sz="2200" dirty="0" smtClean="0"/>
              <a:t> </a:t>
            </a:r>
            <a:r>
              <a:rPr lang="en-US" sz="2200" dirty="0" err="1" smtClean="0"/>
              <a:t>dùng</a:t>
            </a:r>
            <a:r>
              <a:rPr lang="en-US" sz="2200" dirty="0" smtClean="0"/>
              <a:t> </a:t>
            </a:r>
            <a:r>
              <a:rPr lang="en-US" sz="2200" dirty="0" err="1" smtClean="0"/>
              <a:t>mảng</a:t>
            </a:r>
            <a:endParaRPr lang="en-US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200" smtClean="0"/>
              <a:t>Tính </a:t>
            </a:r>
            <a:r>
              <a:rPr lang="en-US" sz="2200" dirty="0" err="1" smtClean="0"/>
              <a:t>quãng</a:t>
            </a:r>
            <a:r>
              <a:rPr lang="en-US" sz="2200" dirty="0" smtClean="0"/>
              <a:t> </a:t>
            </a:r>
            <a:r>
              <a:rPr lang="en-US" sz="2200" dirty="0" err="1" smtClean="0"/>
              <a:t>đường</a:t>
            </a:r>
            <a:r>
              <a:rPr lang="en-US" sz="2200" dirty="0" smtClean="0"/>
              <a:t> </a:t>
            </a:r>
            <a:r>
              <a:rPr lang="en-US" sz="2200" dirty="0" err="1" smtClean="0"/>
              <a:t>đi</a:t>
            </a:r>
            <a:r>
              <a:rPr lang="en-US" sz="2200" dirty="0" smtClean="0"/>
              <a:t> </a:t>
            </a:r>
            <a:r>
              <a:rPr lang="en-US" sz="2200" dirty="0" err="1" smtClean="0"/>
              <a:t>được</a:t>
            </a:r>
            <a:r>
              <a:rPr lang="en-US" sz="2200" dirty="0" smtClean="0"/>
              <a:t> </a:t>
            </a:r>
            <a:r>
              <a:rPr lang="en-US" sz="2200" dirty="0" err="1" smtClean="0"/>
              <a:t>của</a:t>
            </a:r>
            <a:r>
              <a:rPr lang="en-US" sz="2200" dirty="0" smtClean="0"/>
              <a:t> </a:t>
            </a:r>
            <a:r>
              <a:rPr lang="en-US" sz="2200" dirty="0" err="1" smtClean="0"/>
              <a:t>một</a:t>
            </a:r>
            <a:r>
              <a:rPr lang="en-US" sz="2200" dirty="0" smtClean="0"/>
              <a:t> </a:t>
            </a:r>
            <a:r>
              <a:rPr lang="en-US" sz="2200" dirty="0" err="1" smtClean="0"/>
              <a:t>vật</a:t>
            </a:r>
            <a:r>
              <a:rPr lang="en-US" sz="2200" dirty="0" smtClean="0"/>
              <a:t> </a:t>
            </a:r>
            <a:r>
              <a:rPr lang="en-US" sz="2200" dirty="0" err="1" smtClean="0"/>
              <a:t>rơi</a:t>
            </a:r>
            <a:r>
              <a:rPr lang="en-US" sz="2200" dirty="0" smtClean="0"/>
              <a:t> </a:t>
            </a:r>
            <a:r>
              <a:rPr lang="en-US" sz="2200" dirty="0" err="1" smtClean="0"/>
              <a:t>tự</a:t>
            </a:r>
            <a:r>
              <a:rPr lang="en-US" sz="2200" dirty="0" smtClean="0"/>
              <a:t> do </a:t>
            </a:r>
            <a:r>
              <a:rPr lang="en-US" sz="2200" dirty="0" err="1" smtClean="0"/>
              <a:t>tại</a:t>
            </a:r>
            <a:r>
              <a:rPr lang="en-US" sz="2200" dirty="0" smtClean="0"/>
              <a:t> </a:t>
            </a:r>
            <a:r>
              <a:rPr lang="en-US" sz="2200" dirty="0" err="1" smtClean="0"/>
              <a:t>các</a:t>
            </a:r>
            <a:r>
              <a:rPr lang="en-US" sz="2200" dirty="0" smtClean="0"/>
              <a:t> </a:t>
            </a:r>
            <a:r>
              <a:rPr lang="en-US" sz="2200" dirty="0" err="1" smtClean="0"/>
              <a:t>thời</a:t>
            </a:r>
            <a:r>
              <a:rPr lang="en-US" sz="2200" dirty="0" smtClean="0"/>
              <a:t> </a:t>
            </a:r>
            <a:r>
              <a:rPr lang="en-US" sz="2200" err="1" smtClean="0"/>
              <a:t>điểm</a:t>
            </a:r>
            <a:r>
              <a:rPr lang="en-US" sz="2200" smtClean="0"/>
              <a:t> t = 1,2</a:t>
            </a:r>
            <a:r>
              <a:rPr lang="en-US" sz="2200" dirty="0" smtClean="0"/>
              <a:t>, </a:t>
            </a:r>
            <a:r>
              <a:rPr lang="en-US" sz="2200" smtClean="0"/>
              <a:t>3,…, 20s</a:t>
            </a:r>
            <a:endParaRPr lang="en-US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200" dirty="0" err="1" smtClean="0"/>
              <a:t>Vẫn</a:t>
            </a:r>
            <a:r>
              <a:rPr lang="en-US" sz="2200" dirty="0" smtClean="0"/>
              <a:t> </a:t>
            </a:r>
            <a:r>
              <a:rPr lang="en-US" sz="2200" dirty="0" err="1" smtClean="0"/>
              <a:t>bài</a:t>
            </a:r>
            <a:r>
              <a:rPr lang="en-US" sz="2200" dirty="0" smtClean="0"/>
              <a:t> </a:t>
            </a:r>
            <a:r>
              <a:rPr lang="en-US" sz="2200" dirty="0" err="1" smtClean="0"/>
              <a:t>toán</a:t>
            </a:r>
            <a:r>
              <a:rPr lang="en-US" sz="2200" dirty="0" smtClean="0"/>
              <a:t> </a:t>
            </a:r>
            <a:r>
              <a:rPr lang="en-US" sz="2200" dirty="0" err="1" smtClean="0"/>
              <a:t>trên</a:t>
            </a:r>
            <a:r>
              <a:rPr lang="en-US" sz="2200" dirty="0" smtClean="0"/>
              <a:t>, </a:t>
            </a:r>
            <a:r>
              <a:rPr lang="en-US" sz="2200" dirty="0" err="1" smtClean="0"/>
              <a:t>nhập</a:t>
            </a:r>
            <a:r>
              <a:rPr lang="en-US" sz="2200" dirty="0" smtClean="0"/>
              <a:t> </a:t>
            </a:r>
            <a:r>
              <a:rPr lang="en-US" sz="2200" dirty="0" err="1" smtClean="0"/>
              <a:t>thêm</a:t>
            </a:r>
            <a:r>
              <a:rPr lang="en-US" sz="2200" dirty="0" smtClean="0"/>
              <a:t> </a:t>
            </a:r>
            <a:r>
              <a:rPr lang="en-US" sz="2200" dirty="0" err="1" smtClean="0"/>
              <a:t>độ</a:t>
            </a:r>
            <a:r>
              <a:rPr lang="en-US" sz="2200" dirty="0" smtClean="0"/>
              <a:t> </a:t>
            </a:r>
            <a:r>
              <a:rPr lang="en-US" sz="2200" dirty="0" err="1" smtClean="0"/>
              <a:t>cao</a:t>
            </a:r>
            <a:r>
              <a:rPr lang="en-US" sz="2200" dirty="0" smtClean="0"/>
              <a:t> ban </a:t>
            </a:r>
            <a:r>
              <a:rPr lang="en-US" sz="2200" dirty="0" err="1" smtClean="0"/>
              <a:t>đầu</a:t>
            </a:r>
            <a:r>
              <a:rPr lang="en-US" sz="2200" dirty="0" smtClean="0"/>
              <a:t>, </a:t>
            </a:r>
            <a:r>
              <a:rPr lang="en-US" sz="2200" dirty="0" err="1" smtClean="0"/>
              <a:t>chỉ</a:t>
            </a:r>
            <a:r>
              <a:rPr lang="en-US" sz="2200" dirty="0" smtClean="0"/>
              <a:t> </a:t>
            </a:r>
            <a:r>
              <a:rPr lang="en-US" sz="2200" dirty="0" err="1" smtClean="0"/>
              <a:t>tính</a:t>
            </a:r>
            <a:r>
              <a:rPr lang="en-US" sz="2200" dirty="0" smtClean="0"/>
              <a:t> </a:t>
            </a:r>
            <a:r>
              <a:rPr lang="en-US" sz="2200" dirty="0" err="1" smtClean="0"/>
              <a:t>tới</a:t>
            </a:r>
            <a:r>
              <a:rPr lang="en-US" sz="2200" dirty="0" smtClean="0"/>
              <a:t> </a:t>
            </a:r>
            <a:r>
              <a:rPr lang="en-US" sz="2200" dirty="0" err="1" smtClean="0"/>
              <a:t>thời</a:t>
            </a:r>
            <a:r>
              <a:rPr lang="en-US" sz="2200" dirty="0" smtClean="0"/>
              <a:t> </a:t>
            </a:r>
            <a:r>
              <a:rPr lang="en-US" sz="2200" dirty="0" err="1" smtClean="0"/>
              <a:t>điểm</a:t>
            </a:r>
            <a:r>
              <a:rPr lang="en-US" sz="2200" dirty="0" smtClean="0"/>
              <a:t> </a:t>
            </a:r>
            <a:r>
              <a:rPr lang="en-US" sz="2200" dirty="0" err="1" smtClean="0"/>
              <a:t>mà</a:t>
            </a:r>
            <a:r>
              <a:rPr lang="en-US" sz="2200" dirty="0" smtClean="0"/>
              <a:t> </a:t>
            </a:r>
            <a:r>
              <a:rPr lang="en-US" sz="2200" dirty="0" err="1" smtClean="0"/>
              <a:t>vật</a:t>
            </a:r>
            <a:r>
              <a:rPr lang="en-US" sz="2200" dirty="0" smtClean="0"/>
              <a:t> </a:t>
            </a:r>
            <a:r>
              <a:rPr lang="en-US" sz="2200" dirty="0" err="1" smtClean="0"/>
              <a:t>chạm</a:t>
            </a:r>
            <a:r>
              <a:rPr lang="en-US" sz="2200" dirty="0" smtClean="0"/>
              <a:t> </a:t>
            </a:r>
            <a:r>
              <a:rPr lang="en-US" sz="2200" dirty="0" err="1" smtClean="0"/>
              <a:t>đất</a:t>
            </a:r>
            <a:endParaRPr lang="vi-VN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 Đào Trung Kiên, cập nhật bởi Nguyễn Việt Tùng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lệnh</a:t>
            </a:r>
            <a:r>
              <a:rPr lang="en-US" dirty="0" smtClean="0"/>
              <a:t> if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Rẽ</a:t>
            </a:r>
            <a:r>
              <a:rPr lang="en-US" dirty="0" smtClean="0"/>
              <a:t> </a:t>
            </a:r>
            <a:r>
              <a:rPr lang="en-US" dirty="0" err="1" smtClean="0"/>
              <a:t>nhánh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kiện</a:t>
            </a:r>
            <a:endParaRPr lang="en-US" dirty="0" smtClean="0"/>
          </a:p>
          <a:p>
            <a:r>
              <a:rPr lang="en-US" dirty="0" err="1" smtClean="0"/>
              <a:t>Cú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if (&lt;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điều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kiện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&gt;)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câu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lệnh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2" indent="1905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[else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câu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lệnh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&gt;]</a:t>
            </a:r>
          </a:p>
          <a:p>
            <a:r>
              <a:rPr lang="en-US" dirty="0" err="1" smtClean="0"/>
              <a:t>Ví</a:t>
            </a:r>
            <a:r>
              <a:rPr lang="en-US" dirty="0" smtClean="0"/>
              <a:t> </a:t>
            </a:r>
            <a:r>
              <a:rPr lang="en-US" dirty="0" err="1" smtClean="0"/>
              <a:t>dụ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if (x != 0.)</a:t>
            </a:r>
          </a:p>
          <a:p>
            <a:pPr lvl="2" indent="555625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Nghich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%f",1/x);</a:t>
            </a:r>
          </a:p>
          <a:p>
            <a:pPr lvl="2" indent="1905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Khong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gia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tri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nghich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lvl="2" indent="19050">
              <a:buNone/>
            </a:pPr>
            <a:endParaRPr lang="en-US" dirty="0" smtClean="0"/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if (score &gt;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current_record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 indent="555625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NewRecord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(score);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 Đào Trung Kiên, cập nhật bởi Nguyễn Việt Tùng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lệnh</a:t>
            </a:r>
            <a:r>
              <a:rPr lang="en-US" dirty="0" smtClean="0"/>
              <a:t> if </a:t>
            </a:r>
            <a:r>
              <a:rPr lang="en-US" dirty="0" err="1" smtClean="0"/>
              <a:t>lồng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lệnh</a:t>
            </a:r>
            <a:r>
              <a:rPr lang="en-US" dirty="0" smtClean="0"/>
              <a:t> if </a:t>
            </a:r>
            <a:r>
              <a:rPr lang="en-US" dirty="0" err="1" smtClean="0"/>
              <a:t>thường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lồng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kiểm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kiện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endParaRPr lang="en-US" dirty="0" smtClean="0"/>
          </a:p>
          <a:p>
            <a:r>
              <a:rPr lang="en-US" dirty="0" err="1" smtClean="0"/>
              <a:t>Ví</a:t>
            </a:r>
            <a:r>
              <a:rPr lang="en-US" dirty="0" smtClean="0"/>
              <a:t> </a:t>
            </a:r>
            <a:r>
              <a:rPr lang="en-US" dirty="0" err="1" smtClean="0"/>
              <a:t>dụ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if (diem &gt;= 8.)</a:t>
            </a:r>
          </a:p>
          <a:p>
            <a:pPr lvl="1" indent="366713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Xep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loai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gioi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lvl="1" indent="-3810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 if (diem &gt;= 7.)</a:t>
            </a:r>
          </a:p>
          <a:p>
            <a:pPr lvl="1" indent="366713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Xep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loai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kha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lvl="1" indent="-3810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 if (diem &gt;= 5.)</a:t>
            </a:r>
          </a:p>
          <a:p>
            <a:pPr lvl="1" indent="366713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Xep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loai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trung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binh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lvl="1" indent="-3810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lvl="1" indent="366713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Khong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");</a:t>
            </a:r>
            <a:endParaRPr lang="vi-VN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 Đào Trung Kiên, cập nhật bởi Nguyễn Việt Tùng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Biểu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logic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err="1" smtClean="0"/>
              <a:t>Là</a:t>
            </a:r>
            <a:r>
              <a:rPr lang="en-US" sz="2400" dirty="0" smtClean="0"/>
              <a:t> </a:t>
            </a:r>
            <a:r>
              <a:rPr lang="en-US" sz="2400" dirty="0" err="1" smtClean="0"/>
              <a:t>biểu</a:t>
            </a:r>
            <a:r>
              <a:rPr lang="en-US" sz="2400" dirty="0" smtClean="0"/>
              <a:t> </a:t>
            </a:r>
            <a:r>
              <a:rPr lang="en-US" sz="2400" dirty="0" err="1" smtClean="0"/>
              <a:t>thức</a:t>
            </a:r>
            <a:r>
              <a:rPr lang="en-US" sz="2400" dirty="0" smtClean="0"/>
              <a:t> </a:t>
            </a:r>
            <a:r>
              <a:rPr lang="en-US" sz="2400" dirty="0" err="1" smtClean="0"/>
              <a:t>chứa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toán</a:t>
            </a:r>
            <a:r>
              <a:rPr lang="en-US" sz="2400" dirty="0" smtClean="0"/>
              <a:t> </a:t>
            </a:r>
            <a:r>
              <a:rPr lang="en-US" sz="2400" dirty="0" err="1" smtClean="0"/>
              <a:t>tử</a:t>
            </a:r>
            <a:r>
              <a:rPr lang="en-US" sz="2400" dirty="0" smtClean="0"/>
              <a:t> logic, </a:t>
            </a:r>
            <a:r>
              <a:rPr lang="en-US" sz="2400" dirty="0" err="1" smtClean="0"/>
              <a:t>biến</a:t>
            </a:r>
            <a:r>
              <a:rPr lang="en-US" sz="2400" dirty="0" smtClean="0"/>
              <a:t>/</a:t>
            </a:r>
            <a:r>
              <a:rPr lang="en-US" sz="2400" dirty="0" err="1" smtClean="0"/>
              <a:t>hằng</a:t>
            </a:r>
            <a:r>
              <a:rPr lang="en-US" sz="2400" dirty="0" smtClean="0"/>
              <a:t> logic</a:t>
            </a:r>
          </a:p>
          <a:p>
            <a:r>
              <a:rPr lang="en-US" sz="2400" dirty="0" err="1" smtClean="0"/>
              <a:t>Trả</a:t>
            </a:r>
            <a:r>
              <a:rPr lang="en-US" sz="2400" dirty="0" smtClean="0"/>
              <a:t> </a:t>
            </a:r>
            <a:r>
              <a:rPr lang="en-US" sz="2400" dirty="0" err="1" smtClean="0"/>
              <a:t>về</a:t>
            </a:r>
            <a:r>
              <a:rPr lang="en-US" sz="2400" dirty="0" smtClean="0"/>
              <a:t> </a:t>
            </a:r>
            <a:r>
              <a:rPr lang="en-US" sz="2400" dirty="0" err="1" smtClean="0"/>
              <a:t>kết</a:t>
            </a:r>
            <a:r>
              <a:rPr lang="en-US" sz="2400" dirty="0" smtClean="0"/>
              <a:t> </a:t>
            </a:r>
            <a:r>
              <a:rPr lang="en-US" sz="2400" dirty="0" err="1" smtClean="0"/>
              <a:t>quả</a:t>
            </a:r>
            <a:r>
              <a:rPr lang="en-US" sz="2400" dirty="0" smtClean="0"/>
              <a:t> 1 (true) </a:t>
            </a:r>
            <a:r>
              <a:rPr lang="en-US" sz="2400" dirty="0" err="1" smtClean="0"/>
              <a:t>hoặc</a:t>
            </a:r>
            <a:r>
              <a:rPr lang="en-US" sz="2400" dirty="0" smtClean="0"/>
              <a:t> 0 (false)</a:t>
            </a:r>
          </a:p>
          <a:p>
            <a:r>
              <a:rPr lang="en-US" sz="2400" dirty="0" err="1" smtClean="0"/>
              <a:t>Trong</a:t>
            </a:r>
            <a:r>
              <a:rPr lang="en-US" sz="2400" dirty="0" smtClean="0"/>
              <a:t> C, </a:t>
            </a:r>
            <a:r>
              <a:rPr lang="en-US" sz="2400" dirty="0" err="1" smtClean="0"/>
              <a:t>kiểu</a:t>
            </a:r>
            <a:r>
              <a:rPr lang="en-US" sz="2400" dirty="0" smtClean="0"/>
              <a:t>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thể</a:t>
            </a:r>
            <a:r>
              <a:rPr lang="en-US" sz="2400" dirty="0" smtClean="0"/>
              <a:t> </a:t>
            </a:r>
            <a:r>
              <a:rPr lang="en-US" sz="2400" dirty="0" err="1" smtClean="0"/>
              <a:t>được</a:t>
            </a:r>
            <a:r>
              <a:rPr lang="en-US" sz="2400" dirty="0" smtClean="0"/>
              <a:t> </a:t>
            </a:r>
            <a:r>
              <a:rPr lang="en-US" sz="2400" dirty="0" err="1" smtClean="0"/>
              <a:t>ngầm</a:t>
            </a:r>
            <a:r>
              <a:rPr lang="en-US" sz="2400" dirty="0" smtClean="0"/>
              <a:t> </a:t>
            </a:r>
            <a:r>
              <a:rPr lang="en-US" sz="2400" dirty="0" err="1" smtClean="0"/>
              <a:t>hiểu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</a:t>
            </a:r>
            <a:r>
              <a:rPr lang="en-US" sz="2400" dirty="0" err="1" smtClean="0"/>
              <a:t>kiểu</a:t>
            </a:r>
            <a:r>
              <a:rPr lang="en-US" sz="2400" dirty="0" smtClean="0"/>
              <a:t> logic </a:t>
            </a:r>
            <a:r>
              <a:rPr lang="en-US" sz="2400" dirty="0" err="1" smtClean="0"/>
              <a:t>với</a:t>
            </a:r>
            <a:r>
              <a:rPr lang="en-US" sz="2400" dirty="0" smtClean="0"/>
              <a:t> </a:t>
            </a:r>
            <a:r>
              <a:rPr lang="en-US" sz="2400" dirty="0" err="1" smtClean="0"/>
              <a:t>việc</a:t>
            </a:r>
            <a:r>
              <a:rPr lang="en-US" sz="2400" dirty="0" smtClean="0"/>
              <a:t> </a:t>
            </a:r>
            <a:r>
              <a:rPr lang="en-US" sz="2400" dirty="0" err="1" smtClean="0"/>
              <a:t>chuyển</a:t>
            </a:r>
            <a:r>
              <a:rPr lang="en-US" sz="2400" dirty="0" smtClean="0"/>
              <a:t> </a:t>
            </a:r>
            <a:r>
              <a:rPr lang="en-US" sz="2400" dirty="0" err="1" smtClean="0"/>
              <a:t>đổi</a:t>
            </a:r>
            <a:r>
              <a:rPr lang="en-US" sz="2400" dirty="0" smtClean="0"/>
              <a:t>: 0 </a:t>
            </a:r>
            <a:r>
              <a:rPr lang="en-US" sz="2400" dirty="0" smtClean="0">
                <a:sym typeface="Wingdings" pitchFamily="2" charset="2"/>
              </a:rPr>
              <a:t> false, </a:t>
            </a:r>
            <a:r>
              <a:rPr lang="en-US" sz="2400" dirty="0" err="1" smtClean="0">
                <a:sym typeface="Wingdings" pitchFamily="2" charset="2"/>
              </a:rPr>
              <a:t>khác</a:t>
            </a:r>
            <a:r>
              <a:rPr lang="en-US" sz="2400" dirty="0" smtClean="0">
                <a:sym typeface="Wingdings" pitchFamily="2" charset="2"/>
              </a:rPr>
              <a:t> 0  true</a:t>
            </a:r>
          </a:p>
          <a:p>
            <a:pPr lvl="1"/>
            <a:r>
              <a:rPr lang="en-US" sz="2000" dirty="0" err="1" smtClean="0">
                <a:sym typeface="Wingdings" pitchFamily="2" charset="2"/>
              </a:rPr>
              <a:t>Hệ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quả</a:t>
            </a:r>
            <a:r>
              <a:rPr lang="en-US" sz="2000" dirty="0" smtClean="0">
                <a:sym typeface="Wingdings" pitchFamily="2" charset="2"/>
              </a:rPr>
              <a:t>: so </a:t>
            </a:r>
            <a:r>
              <a:rPr lang="en-US" sz="2000" dirty="0" err="1" smtClean="0">
                <a:sym typeface="Wingdings" pitchFamily="2" charset="2"/>
              </a:rPr>
              <a:t>sánh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một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số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với</a:t>
            </a:r>
            <a:r>
              <a:rPr lang="en-US" sz="2000" dirty="0" smtClean="0">
                <a:sym typeface="Wingdings" pitchFamily="2" charset="2"/>
              </a:rPr>
              <a:t> 0 </a:t>
            </a:r>
            <a:r>
              <a:rPr lang="en-US" sz="2000" dirty="0" err="1" smtClean="0">
                <a:sym typeface="Wingdings" pitchFamily="2" charset="2"/>
              </a:rPr>
              <a:t>có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thể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bỏ</a:t>
            </a:r>
            <a:r>
              <a:rPr lang="en-US" sz="2000" dirty="0" smtClean="0">
                <a:sym typeface="Wingdings" pitchFamily="2" charset="2"/>
              </a:rPr>
              <a:t> qua </a:t>
            </a:r>
            <a:r>
              <a:rPr lang="en-US" sz="2000" dirty="0" err="1" smtClean="0">
                <a:sym typeface="Wingdings" pitchFamily="2" charset="2"/>
              </a:rPr>
              <a:t>trong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trong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các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biểu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thức</a:t>
            </a:r>
            <a:r>
              <a:rPr lang="en-US" sz="2000" dirty="0" smtClean="0">
                <a:sym typeface="Wingdings" pitchFamily="2" charset="2"/>
              </a:rPr>
              <a:t> logic:</a:t>
            </a:r>
          </a:p>
          <a:p>
            <a:pPr lvl="1"/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 (x != 0) …   if (x) …</a:t>
            </a:r>
          </a:p>
          <a:p>
            <a:r>
              <a:rPr lang="en-US" sz="2400" dirty="0" err="1" smtClean="0">
                <a:sym typeface="Wingdings" pitchFamily="2" charset="2"/>
              </a:rPr>
              <a:t>Ví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dụ</a:t>
            </a:r>
            <a:r>
              <a:rPr lang="en-US" sz="2400" dirty="0" smtClean="0">
                <a:sym typeface="Wingdings" pitchFamily="2" charset="2"/>
              </a:rPr>
              <a:t>:</a:t>
            </a:r>
          </a:p>
          <a:p>
            <a:pPr lvl="1"/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8*4 &gt;= 10</a:t>
            </a:r>
          </a:p>
          <a:p>
            <a:pPr lvl="1"/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x != y</a:t>
            </a:r>
          </a:p>
          <a:p>
            <a:pPr lvl="1"/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b*b &gt; 4*a*c</a:t>
            </a:r>
          </a:p>
          <a:p>
            <a:pPr lvl="1"/>
            <a:r>
              <a:rPr lang="vi-VN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vi-VN" sz="2000" dirty="0" smtClean="0">
                <a:latin typeface="Courier New" pitchFamily="49" charset="0"/>
                <a:cs typeface="Courier New" pitchFamily="49" charset="0"/>
              </a:rPr>
              <a:t>&gt;2) &amp;&amp; ((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vi-VN" sz="2000" dirty="0" smtClean="0">
                <a:latin typeface="Courier New" pitchFamily="49" charset="0"/>
                <a:cs typeface="Courier New" pitchFamily="49" charset="0"/>
              </a:rPr>
              <a:t>&lt;3) ||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vi-VN" sz="2000" dirty="0" smtClean="0">
                <a:latin typeface="Courier New" pitchFamily="49" charset="0"/>
                <a:cs typeface="Courier New" pitchFamily="49" charset="0"/>
              </a:rPr>
              <a:t>&gt;4)))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2-3  /*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được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ngầm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chuyển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thành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true */</a:t>
            </a:r>
            <a:endParaRPr lang="vi-VN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 Đào Trung Kiên, cập nhật bởi Nguyễn Việt Tùng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lệnh</a:t>
            </a:r>
            <a:r>
              <a:rPr lang="en-US" dirty="0" smtClean="0"/>
              <a:t> switch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err="1" smtClean="0"/>
              <a:t>Rẽ</a:t>
            </a:r>
            <a:r>
              <a:rPr lang="en-US" sz="2000" dirty="0" smtClean="0"/>
              <a:t> </a:t>
            </a:r>
            <a:r>
              <a:rPr lang="en-US" sz="2000" dirty="0" err="1" smtClean="0"/>
              <a:t>nhiều</a:t>
            </a:r>
            <a:r>
              <a:rPr lang="en-US" sz="2000" dirty="0" smtClean="0"/>
              <a:t> </a:t>
            </a:r>
            <a:r>
              <a:rPr lang="en-US" sz="2000" dirty="0" err="1" smtClean="0"/>
              <a:t>nhánh</a:t>
            </a:r>
            <a:r>
              <a:rPr lang="en-US" sz="2000" dirty="0" smtClean="0"/>
              <a:t> </a:t>
            </a:r>
            <a:r>
              <a:rPr lang="en-US" sz="2000" dirty="0" err="1" smtClean="0"/>
              <a:t>theo</a:t>
            </a:r>
            <a:r>
              <a:rPr lang="en-US" sz="2000" dirty="0" smtClean="0"/>
              <a:t> </a:t>
            </a:r>
            <a:r>
              <a:rPr lang="en-US" sz="2000" dirty="0" err="1" smtClean="0"/>
              <a:t>điều</a:t>
            </a:r>
            <a:r>
              <a:rPr lang="en-US" sz="2000" dirty="0" smtClean="0"/>
              <a:t> </a:t>
            </a:r>
            <a:r>
              <a:rPr lang="en-US" sz="2000" dirty="0" err="1" smtClean="0"/>
              <a:t>kiện</a:t>
            </a:r>
            <a:endParaRPr lang="en-US" sz="2000" dirty="0" smtClean="0"/>
          </a:p>
          <a:p>
            <a:r>
              <a:rPr lang="en-US" sz="2000" dirty="0" err="1" smtClean="0"/>
              <a:t>Cú</a:t>
            </a:r>
            <a:r>
              <a:rPr lang="en-US" sz="2000" dirty="0" smtClean="0"/>
              <a:t> </a:t>
            </a:r>
            <a:r>
              <a:rPr lang="en-US" sz="2000" dirty="0" err="1" smtClean="0"/>
              <a:t>pháp</a:t>
            </a:r>
            <a:r>
              <a:rPr lang="en-US" sz="2000" dirty="0" smtClean="0"/>
              <a:t>:</a:t>
            </a:r>
          </a:p>
          <a:p>
            <a:pPr lvl="2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switch (&lt;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biểu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thức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&gt;) {</a:t>
            </a:r>
          </a:p>
          <a:p>
            <a:pPr lvl="2" indent="-23813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case &lt;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giá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trị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1&gt;: &lt;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các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err="1" smtClean="0">
                <a:latin typeface="Courier New" pitchFamily="49" charset="0"/>
                <a:cs typeface="Courier New" pitchFamily="49" charset="0"/>
              </a:rPr>
              <a:t>câu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 lệnh cần thực hiện&gt;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lvl="2" indent="-23813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case &lt;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giá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trị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2&gt;: &lt;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các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err="1" smtClean="0">
                <a:latin typeface="Courier New" pitchFamily="49" charset="0"/>
                <a:cs typeface="Courier New" pitchFamily="49" charset="0"/>
              </a:rPr>
              <a:t>câu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 lệnh cần thực hiện&gt;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lvl="2" indent="-23813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lvl="2" indent="-23813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[default: &lt;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các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err="1" smtClean="0">
                <a:latin typeface="Courier New" pitchFamily="49" charset="0"/>
                <a:cs typeface="Courier New" pitchFamily="49" charset="0"/>
              </a:rPr>
              <a:t>câu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 lệnh cần thực hiện&gt;]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lvl="2" indent="-23813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dirty="0" err="1" smtClean="0"/>
              <a:t>Tuỳ</a:t>
            </a:r>
            <a:r>
              <a:rPr lang="en-US" sz="2000" dirty="0" smtClean="0"/>
              <a:t> </a:t>
            </a:r>
            <a:r>
              <a:rPr lang="en-US" sz="2000" dirty="0" err="1" smtClean="0"/>
              <a:t>giá</a:t>
            </a:r>
            <a:r>
              <a:rPr lang="en-US" sz="2000" dirty="0" smtClean="0"/>
              <a:t> </a:t>
            </a:r>
            <a:r>
              <a:rPr lang="en-US" sz="2000" dirty="0" err="1" smtClean="0"/>
              <a:t>trị</a:t>
            </a:r>
            <a:r>
              <a:rPr lang="en-US" sz="2000" dirty="0" smtClean="0"/>
              <a:t> </a:t>
            </a:r>
            <a:r>
              <a:rPr lang="en-US" sz="2000" dirty="0" err="1" smtClean="0"/>
              <a:t>của</a:t>
            </a:r>
            <a:r>
              <a:rPr lang="en-US" sz="2000" dirty="0" smtClean="0"/>
              <a:t> </a:t>
            </a:r>
            <a:r>
              <a:rPr lang="en-US" sz="2000" dirty="0" err="1" smtClean="0"/>
              <a:t>biểu</a:t>
            </a:r>
            <a:r>
              <a:rPr lang="en-US" sz="2000" dirty="0" smtClean="0"/>
              <a:t> </a:t>
            </a:r>
            <a:r>
              <a:rPr lang="en-US" sz="2000" dirty="0" err="1" smtClean="0"/>
              <a:t>thức</a:t>
            </a:r>
            <a:r>
              <a:rPr lang="en-US" sz="2000" dirty="0" smtClean="0"/>
              <a:t> </a:t>
            </a:r>
            <a:r>
              <a:rPr lang="en-US" sz="2000" dirty="0" err="1" smtClean="0"/>
              <a:t>phân</a:t>
            </a:r>
            <a:r>
              <a:rPr lang="en-US" sz="2000" dirty="0" smtClean="0"/>
              <a:t> </a:t>
            </a:r>
            <a:r>
              <a:rPr lang="en-US" sz="2000" dirty="0" err="1" smtClean="0"/>
              <a:t>nhánh</a:t>
            </a:r>
            <a:r>
              <a:rPr lang="en-US" sz="2000" dirty="0" smtClean="0"/>
              <a:t> </a:t>
            </a:r>
            <a:r>
              <a:rPr lang="en-US" sz="2000" dirty="0" err="1" smtClean="0"/>
              <a:t>bằng</a:t>
            </a:r>
            <a:r>
              <a:rPr lang="en-US" sz="2000" dirty="0" smtClean="0"/>
              <a:t> </a:t>
            </a:r>
            <a:r>
              <a:rPr lang="en-US" sz="2000" dirty="0" err="1" smtClean="0"/>
              <a:t>giá</a:t>
            </a:r>
            <a:r>
              <a:rPr lang="en-US" sz="2000" dirty="0" smtClean="0"/>
              <a:t> </a:t>
            </a:r>
            <a:r>
              <a:rPr lang="en-US" sz="2000" dirty="0" err="1" smtClean="0"/>
              <a:t>trị</a:t>
            </a:r>
            <a:r>
              <a:rPr lang="en-US" sz="2000" dirty="0" smtClean="0"/>
              <a:t> </a:t>
            </a:r>
            <a:r>
              <a:rPr lang="en-US" sz="2000" dirty="0" err="1" smtClean="0"/>
              <a:t>của</a:t>
            </a:r>
            <a:r>
              <a:rPr lang="en-US" sz="2000" dirty="0" smtClean="0"/>
              <a:t> </a:t>
            </a:r>
            <a:r>
              <a:rPr lang="en-US" sz="2000" dirty="0" err="1" smtClean="0"/>
              <a:t>trường</a:t>
            </a:r>
            <a:r>
              <a:rPr lang="en-US" sz="2000" dirty="0" smtClean="0"/>
              <a:t> </a:t>
            </a:r>
            <a:r>
              <a:rPr lang="en-US" sz="2000" dirty="0" err="1" smtClean="0"/>
              <a:t>hợp</a:t>
            </a:r>
            <a:r>
              <a:rPr lang="en-US" sz="2000" dirty="0" smtClean="0"/>
              <a:t> </a:t>
            </a:r>
            <a:r>
              <a:rPr lang="en-US" sz="2000" dirty="0" err="1" smtClean="0"/>
              <a:t>nào</a:t>
            </a:r>
            <a:r>
              <a:rPr lang="en-US" sz="2000" dirty="0" smtClean="0"/>
              <a:t>, </a:t>
            </a:r>
            <a:r>
              <a:rPr lang="en-US" sz="2000" dirty="0" err="1" smtClean="0"/>
              <a:t>sẽ</a:t>
            </a:r>
            <a:r>
              <a:rPr lang="en-US" sz="2000" dirty="0" smtClean="0"/>
              <a:t> </a:t>
            </a:r>
            <a:r>
              <a:rPr lang="en-US" sz="2000" dirty="0" err="1" smtClean="0"/>
              <a:t>nhảy</a:t>
            </a:r>
            <a:r>
              <a:rPr lang="en-US" sz="2000" dirty="0" smtClean="0"/>
              <a:t> </a:t>
            </a:r>
            <a:r>
              <a:rPr lang="en-US" sz="2000" dirty="0" err="1" smtClean="0"/>
              <a:t>tới</a:t>
            </a:r>
            <a:r>
              <a:rPr lang="en-US" sz="2000" dirty="0" smtClean="0"/>
              <a:t> </a:t>
            </a:r>
            <a:r>
              <a:rPr lang="en-US" sz="2000" dirty="0" err="1" smtClean="0"/>
              <a:t>chạy</a:t>
            </a:r>
            <a:r>
              <a:rPr lang="en-US" sz="2000" dirty="0" smtClean="0"/>
              <a:t> </a:t>
            </a:r>
            <a:r>
              <a:rPr lang="en-US" sz="2000" dirty="0" err="1" smtClean="0"/>
              <a:t>các</a:t>
            </a:r>
            <a:r>
              <a:rPr lang="en-US" sz="2000" dirty="0" smtClean="0"/>
              <a:t> </a:t>
            </a:r>
            <a:r>
              <a:rPr lang="en-US" sz="2000" dirty="0" err="1" smtClean="0"/>
              <a:t>câu</a:t>
            </a:r>
            <a:r>
              <a:rPr lang="en-US" sz="2000" dirty="0" smtClean="0"/>
              <a:t> </a:t>
            </a:r>
            <a:r>
              <a:rPr lang="en-US" sz="2000" dirty="0" err="1" smtClean="0"/>
              <a:t>lệnh</a:t>
            </a:r>
            <a:r>
              <a:rPr lang="en-US" sz="2000" dirty="0" smtClean="0"/>
              <a:t> ở </a:t>
            </a:r>
            <a:r>
              <a:rPr lang="en-US" sz="2000" dirty="0" err="1" smtClean="0"/>
              <a:t>trường</a:t>
            </a:r>
            <a:r>
              <a:rPr lang="en-US" sz="2000" dirty="0" smtClean="0"/>
              <a:t> </a:t>
            </a:r>
            <a:r>
              <a:rPr lang="en-US" sz="2000" dirty="0" err="1" smtClean="0"/>
              <a:t>hợp</a:t>
            </a:r>
            <a:r>
              <a:rPr lang="en-US" sz="2000" dirty="0" smtClean="0"/>
              <a:t> </a:t>
            </a:r>
            <a:r>
              <a:rPr lang="en-US" sz="2000" dirty="0" err="1" smtClean="0"/>
              <a:t>đó</a:t>
            </a:r>
            <a:endParaRPr lang="en-US" sz="2000" dirty="0" smtClean="0"/>
          </a:p>
          <a:p>
            <a:r>
              <a:rPr lang="en-US" sz="2000" dirty="0" smtClean="0"/>
              <a:t>default </a:t>
            </a:r>
            <a:r>
              <a:rPr lang="en-US" sz="2000" dirty="0" err="1" smtClean="0"/>
              <a:t>là</a:t>
            </a:r>
            <a:r>
              <a:rPr lang="en-US" sz="2000" dirty="0" smtClean="0"/>
              <a:t> </a:t>
            </a:r>
            <a:r>
              <a:rPr lang="en-US" sz="2000" dirty="0" err="1" smtClean="0"/>
              <a:t>trường</a:t>
            </a:r>
            <a:r>
              <a:rPr lang="en-US" sz="2000" dirty="0" smtClean="0"/>
              <a:t> </a:t>
            </a:r>
            <a:r>
              <a:rPr lang="en-US" sz="2000" dirty="0" err="1" smtClean="0"/>
              <a:t>hợp</a:t>
            </a:r>
            <a:r>
              <a:rPr lang="en-US" sz="2000" dirty="0" smtClean="0"/>
              <a:t> </a:t>
            </a:r>
            <a:r>
              <a:rPr lang="en-US" sz="2000" dirty="0" err="1" smtClean="0"/>
              <a:t>còn</a:t>
            </a:r>
            <a:r>
              <a:rPr lang="en-US" sz="2000" dirty="0" smtClean="0"/>
              <a:t> </a:t>
            </a:r>
            <a:r>
              <a:rPr lang="en-US" sz="2000" dirty="0" err="1" smtClean="0"/>
              <a:t>lại</a:t>
            </a:r>
            <a:r>
              <a:rPr lang="en-US" sz="2000" dirty="0" smtClean="0"/>
              <a:t> </a:t>
            </a:r>
            <a:r>
              <a:rPr lang="en-US" sz="2000" dirty="0" err="1" smtClean="0"/>
              <a:t>nếu</a:t>
            </a:r>
            <a:r>
              <a:rPr lang="en-US" sz="2000" dirty="0" smtClean="0"/>
              <a:t> </a:t>
            </a:r>
            <a:r>
              <a:rPr lang="en-US" sz="2000" dirty="0" err="1" smtClean="0"/>
              <a:t>không</a:t>
            </a:r>
            <a:r>
              <a:rPr lang="en-US" sz="2000" dirty="0" smtClean="0"/>
              <a:t> </a:t>
            </a:r>
            <a:r>
              <a:rPr lang="en-US" sz="2000" dirty="0" err="1" smtClean="0"/>
              <a:t>trường</a:t>
            </a:r>
            <a:r>
              <a:rPr lang="en-US" sz="2000" dirty="0" smtClean="0"/>
              <a:t> </a:t>
            </a:r>
            <a:r>
              <a:rPr lang="en-US" sz="2000" dirty="0" err="1" smtClean="0"/>
              <a:t>hợp</a:t>
            </a:r>
            <a:r>
              <a:rPr lang="en-US" sz="2000" dirty="0" smtClean="0"/>
              <a:t> </a:t>
            </a:r>
            <a:r>
              <a:rPr lang="en-US" sz="2000" dirty="0" err="1" smtClean="0"/>
              <a:t>nào</a:t>
            </a:r>
            <a:r>
              <a:rPr lang="en-US" sz="2000" dirty="0" smtClean="0"/>
              <a:t> </a:t>
            </a:r>
            <a:r>
              <a:rPr lang="en-US" sz="2000" dirty="0" err="1" smtClean="0"/>
              <a:t>thoả</a:t>
            </a:r>
            <a:r>
              <a:rPr lang="en-US" sz="2000" dirty="0" smtClean="0"/>
              <a:t> </a:t>
            </a:r>
            <a:r>
              <a:rPr lang="en-US" sz="2000" dirty="0" err="1" smtClean="0"/>
              <a:t>mãn</a:t>
            </a:r>
            <a:endParaRPr lang="en-US" sz="2000" dirty="0" smtClean="0"/>
          </a:p>
          <a:p>
            <a:r>
              <a:rPr lang="en-US" sz="2000" dirty="0" err="1" smtClean="0"/>
              <a:t>Các</a:t>
            </a:r>
            <a:r>
              <a:rPr lang="en-US" sz="2000" dirty="0" smtClean="0"/>
              <a:t> </a:t>
            </a:r>
            <a:r>
              <a:rPr lang="en-US" sz="2000" dirty="0" err="1" smtClean="0"/>
              <a:t>câu</a:t>
            </a:r>
            <a:r>
              <a:rPr lang="en-US" sz="2000" dirty="0" smtClean="0"/>
              <a:t> </a:t>
            </a:r>
            <a:r>
              <a:rPr lang="en-US" sz="2000" dirty="0" err="1" smtClean="0"/>
              <a:t>lệnh</a:t>
            </a:r>
            <a:r>
              <a:rPr lang="en-US" sz="2000" dirty="0" smtClean="0"/>
              <a:t> </a:t>
            </a:r>
            <a:r>
              <a:rPr lang="en-US" sz="2000" dirty="0" err="1" smtClean="0"/>
              <a:t>thực</a:t>
            </a:r>
            <a:r>
              <a:rPr lang="en-US" sz="2000" dirty="0" smtClean="0"/>
              <a:t> </a:t>
            </a:r>
            <a:r>
              <a:rPr lang="en-US" sz="2000" dirty="0" err="1" smtClean="0"/>
              <a:t>hiện</a:t>
            </a:r>
            <a:r>
              <a:rPr lang="en-US" sz="2000" dirty="0" smtClean="0"/>
              <a:t> </a:t>
            </a:r>
            <a:r>
              <a:rPr lang="en-US" sz="2000" dirty="0" err="1" smtClean="0"/>
              <a:t>xong</a:t>
            </a:r>
            <a:r>
              <a:rPr lang="en-US" sz="2000" dirty="0" smtClean="0"/>
              <a:t> </a:t>
            </a:r>
            <a:r>
              <a:rPr lang="en-US" sz="2000" dirty="0" err="1" smtClean="0"/>
              <a:t>sẽ</a:t>
            </a:r>
            <a:r>
              <a:rPr lang="en-US" sz="2000" dirty="0" smtClean="0"/>
              <a:t> </a:t>
            </a:r>
            <a:r>
              <a:rPr lang="en-US" sz="2000" dirty="0" err="1" smtClean="0"/>
              <a:t>chạy</a:t>
            </a:r>
            <a:r>
              <a:rPr lang="en-US" sz="2000" dirty="0" smtClean="0"/>
              <a:t> </a:t>
            </a:r>
            <a:r>
              <a:rPr lang="en-US" sz="2000" dirty="0" err="1" smtClean="0"/>
              <a:t>tiếp</a:t>
            </a:r>
            <a:r>
              <a:rPr lang="en-US" sz="2000" dirty="0" smtClean="0"/>
              <a:t> case </a:t>
            </a:r>
            <a:r>
              <a:rPr lang="en-US" sz="2000" dirty="0" err="1" smtClean="0"/>
              <a:t>tiếp</a:t>
            </a:r>
            <a:r>
              <a:rPr lang="en-US" sz="2000" dirty="0" smtClean="0"/>
              <a:t> </a:t>
            </a:r>
            <a:r>
              <a:rPr lang="en-US" sz="2000" dirty="0" err="1" smtClean="0"/>
              <a:t>theo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err="1" smtClean="0">
                <a:sym typeface="Wingdings" pitchFamily="2" charset="2"/>
              </a:rPr>
              <a:t>dùng</a:t>
            </a:r>
            <a:r>
              <a:rPr lang="en-US" sz="2000" dirty="0" smtClean="0">
                <a:sym typeface="Wingdings" pitchFamily="2" charset="2"/>
              </a:rPr>
              <a:t> break </a:t>
            </a:r>
            <a:r>
              <a:rPr lang="en-US" sz="2000" dirty="0" err="1" smtClean="0">
                <a:sym typeface="Wingdings" pitchFamily="2" charset="2"/>
              </a:rPr>
              <a:t>để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ngắt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nếu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không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muốn</a:t>
            </a:r>
            <a:endParaRPr lang="en-US" sz="2000" dirty="0" smtClean="0">
              <a:sym typeface="Wingdings" pitchFamily="2" charset="2"/>
            </a:endParaRPr>
          </a:p>
          <a:p>
            <a:r>
              <a:rPr lang="en-US" sz="2000" dirty="0" err="1" smtClean="0"/>
              <a:t>Chỉ</a:t>
            </a:r>
            <a:r>
              <a:rPr lang="en-US" sz="2000" dirty="0" smtClean="0"/>
              <a:t> </a:t>
            </a:r>
            <a:r>
              <a:rPr lang="en-US" sz="2000" dirty="0" err="1" smtClean="0"/>
              <a:t>dùng</a:t>
            </a:r>
            <a:r>
              <a:rPr lang="en-US" sz="2000" dirty="0" smtClean="0"/>
              <a:t> </a:t>
            </a:r>
            <a:r>
              <a:rPr lang="en-US" sz="2000" dirty="0" err="1" smtClean="0"/>
              <a:t>điều</a:t>
            </a:r>
            <a:r>
              <a:rPr lang="en-US" sz="2000" dirty="0" smtClean="0"/>
              <a:t> </a:t>
            </a:r>
            <a:r>
              <a:rPr lang="en-US" sz="2000" dirty="0" err="1" smtClean="0"/>
              <a:t>kiện</a:t>
            </a:r>
            <a:r>
              <a:rPr lang="en-US" sz="2000" dirty="0" smtClean="0"/>
              <a:t> </a:t>
            </a:r>
            <a:r>
              <a:rPr lang="en-US" sz="2000" dirty="0" err="1" smtClean="0"/>
              <a:t>được</a:t>
            </a:r>
            <a:r>
              <a:rPr lang="en-US" sz="2000" dirty="0" smtClean="0"/>
              <a:t> </a:t>
            </a:r>
            <a:r>
              <a:rPr lang="en-US" sz="2000" dirty="0" err="1" smtClean="0"/>
              <a:t>với</a:t>
            </a:r>
            <a:r>
              <a:rPr lang="en-US" sz="2000" dirty="0" smtClean="0"/>
              <a:t> </a:t>
            </a:r>
            <a:r>
              <a:rPr lang="en-US" sz="2000" dirty="0" err="1" smtClean="0"/>
              <a:t>các</a:t>
            </a:r>
            <a:r>
              <a:rPr lang="en-US" sz="2000" dirty="0" smtClean="0"/>
              <a:t> </a:t>
            </a:r>
            <a:r>
              <a:rPr lang="en-US" sz="2000" dirty="0" err="1" smtClean="0"/>
              <a:t>kiểu</a:t>
            </a:r>
            <a:r>
              <a:rPr lang="en-US" sz="2000" dirty="0" smtClean="0"/>
              <a:t> </a:t>
            </a:r>
            <a:r>
              <a:rPr lang="en-US" sz="2000" dirty="0" err="1" smtClean="0"/>
              <a:t>tương</a:t>
            </a:r>
            <a:r>
              <a:rPr lang="en-US" sz="2000" dirty="0" smtClean="0"/>
              <a:t> </a:t>
            </a:r>
            <a:r>
              <a:rPr lang="en-US" sz="2000" dirty="0" err="1" smtClean="0"/>
              <a:t>đương</a:t>
            </a:r>
            <a:r>
              <a:rPr lang="en-US" sz="2000" dirty="0" smtClean="0"/>
              <a:t> </a:t>
            </a:r>
            <a:r>
              <a:rPr lang="en-US" sz="2000" dirty="0" err="1" smtClean="0"/>
              <a:t>số</a:t>
            </a:r>
            <a:r>
              <a:rPr lang="en-US" sz="2000" dirty="0" smtClean="0"/>
              <a:t> </a:t>
            </a:r>
            <a:r>
              <a:rPr lang="en-US" sz="2000" dirty="0" err="1" smtClean="0"/>
              <a:t>nguyên</a:t>
            </a:r>
            <a:r>
              <a:rPr lang="en-US" sz="2000" dirty="0" smtClean="0"/>
              <a:t> (char, </a:t>
            </a:r>
            <a:r>
              <a:rPr lang="en-US" sz="2000" dirty="0" err="1" smtClean="0"/>
              <a:t>int</a:t>
            </a:r>
            <a:r>
              <a:rPr lang="en-US" sz="2000" dirty="0" smtClean="0"/>
              <a:t>, </a:t>
            </a:r>
            <a:r>
              <a:rPr lang="en-US" sz="2000" err="1" smtClean="0"/>
              <a:t>enum</a:t>
            </a:r>
            <a:r>
              <a:rPr lang="en-US" sz="2000" smtClean="0"/>
              <a:t>,…) và các giá trị phải là hằng</a:t>
            </a:r>
            <a:endParaRPr lang="vi-VN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 Đào Trung Kiên, cập nhật bởi Nguyễn Việt Tùng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lệnh</a:t>
            </a:r>
            <a:r>
              <a:rPr lang="en-US" dirty="0" smtClean="0"/>
              <a:t> switch</a:t>
            </a:r>
            <a:r>
              <a:rPr lang="en-US" i="1" dirty="0" smtClean="0"/>
              <a:t> (</a:t>
            </a:r>
            <a:r>
              <a:rPr lang="en-US" i="1" dirty="0" err="1" smtClean="0"/>
              <a:t>tiếp</a:t>
            </a:r>
            <a:r>
              <a:rPr lang="en-US" i="1" dirty="0" smtClean="0"/>
              <a:t>)</a:t>
            </a:r>
            <a:endParaRPr lang="vi-VN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 Đào Trung Kiên, cập nhật bởi Nguyễn Việt Tùng – ĐH Bách khoa Hà Nội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switch (x) {</a:t>
            </a:r>
          </a:p>
          <a:p>
            <a:pPr indent="15875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case 0:</a:t>
            </a:r>
          </a:p>
          <a:p>
            <a:pPr indent="641350">
              <a:spcBef>
                <a:spcPts val="0"/>
              </a:spcBef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("x is 0");</a:t>
            </a:r>
          </a:p>
          <a:p>
            <a:pPr indent="64135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break;</a:t>
            </a:r>
          </a:p>
          <a:p>
            <a:pPr indent="15875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case 1:</a:t>
            </a:r>
          </a:p>
          <a:p>
            <a:pPr indent="641350">
              <a:spcBef>
                <a:spcPts val="0"/>
              </a:spcBef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("x is 1");</a:t>
            </a:r>
          </a:p>
          <a:p>
            <a:pPr indent="64135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break;</a:t>
            </a:r>
          </a:p>
          <a:p>
            <a:pPr indent="15875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default:</a:t>
            </a:r>
          </a:p>
          <a:p>
            <a:pPr indent="641350">
              <a:spcBef>
                <a:spcPts val="0"/>
              </a:spcBef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("x is something else");</a:t>
            </a:r>
          </a:p>
          <a:p>
            <a:pPr indent="15875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indent="15875">
              <a:spcBef>
                <a:spcPts val="0"/>
              </a:spcBef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switch (day) {</a:t>
            </a:r>
          </a:p>
          <a:p>
            <a:pPr indent="15875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case Thu7:</a:t>
            </a:r>
          </a:p>
          <a:p>
            <a:pPr indent="15875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case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ChuNhat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indent="641350">
              <a:spcBef>
                <a:spcPts val="0"/>
              </a:spcBef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Duoc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nghi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indent="64135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break;</a:t>
            </a:r>
          </a:p>
          <a:p>
            <a:pPr indent="15875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default:</a:t>
            </a:r>
          </a:p>
          <a:p>
            <a:pPr indent="641350">
              <a:spcBef>
                <a:spcPts val="0"/>
              </a:spcBef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("Di lam");</a:t>
            </a:r>
          </a:p>
          <a:p>
            <a:pPr indent="15875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0"/>
              </a:spcBef>
            </a:pPr>
            <a:endParaRPr lang="vi-VN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Vòng</a:t>
            </a:r>
            <a:r>
              <a:rPr lang="en-US" dirty="0" smtClean="0"/>
              <a:t> </a:t>
            </a:r>
            <a:r>
              <a:rPr lang="en-US" dirty="0" err="1" smtClean="0"/>
              <a:t>lặp</a:t>
            </a:r>
            <a:r>
              <a:rPr lang="en-US" dirty="0" smtClean="0"/>
              <a:t> do </a:t>
            </a:r>
            <a:r>
              <a:rPr lang="en-US" dirty="0" err="1" smtClean="0"/>
              <a:t>và</a:t>
            </a:r>
            <a:r>
              <a:rPr lang="en-US" dirty="0" smtClean="0"/>
              <a:t> while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800" dirty="0" err="1" smtClean="0"/>
              <a:t>Lặp</a:t>
            </a:r>
            <a:r>
              <a:rPr lang="en-US" sz="1800" dirty="0" smtClean="0"/>
              <a:t> </a:t>
            </a:r>
            <a:r>
              <a:rPr lang="en-US" sz="1800" dirty="0" err="1" smtClean="0"/>
              <a:t>đi</a:t>
            </a:r>
            <a:r>
              <a:rPr lang="en-US" sz="1800" dirty="0" smtClean="0"/>
              <a:t> </a:t>
            </a:r>
            <a:r>
              <a:rPr lang="en-US" sz="1800" dirty="0" err="1" smtClean="0"/>
              <a:t>lặp</a:t>
            </a:r>
            <a:r>
              <a:rPr lang="en-US" sz="1800" dirty="0" smtClean="0"/>
              <a:t> </a:t>
            </a:r>
            <a:r>
              <a:rPr lang="en-US" sz="1800" dirty="0" err="1" smtClean="0"/>
              <a:t>lại</a:t>
            </a:r>
            <a:r>
              <a:rPr lang="en-US" sz="1800" dirty="0" smtClean="0"/>
              <a:t> </a:t>
            </a:r>
            <a:r>
              <a:rPr lang="en-US" sz="1800" dirty="0" err="1" smtClean="0"/>
              <a:t>việc</a:t>
            </a:r>
            <a:r>
              <a:rPr lang="en-US" sz="1800" dirty="0" smtClean="0"/>
              <a:t> </a:t>
            </a:r>
            <a:r>
              <a:rPr lang="en-US" sz="1800" dirty="0" err="1" smtClean="0"/>
              <a:t>thực</a:t>
            </a:r>
            <a:r>
              <a:rPr lang="en-US" sz="1800" dirty="0" smtClean="0"/>
              <a:t> </a:t>
            </a:r>
            <a:r>
              <a:rPr lang="en-US" sz="1800" dirty="0" err="1" smtClean="0"/>
              <a:t>hiện</a:t>
            </a:r>
            <a:r>
              <a:rPr lang="en-US" sz="1800" dirty="0" smtClean="0"/>
              <a:t> </a:t>
            </a:r>
            <a:r>
              <a:rPr lang="en-US" sz="1800" dirty="0" err="1" smtClean="0"/>
              <a:t>một</a:t>
            </a:r>
            <a:r>
              <a:rPr lang="en-US" sz="1800" dirty="0" smtClean="0"/>
              <a:t> </a:t>
            </a:r>
            <a:r>
              <a:rPr lang="en-US" sz="1800" dirty="0" err="1" smtClean="0"/>
              <a:t>câu</a:t>
            </a:r>
            <a:r>
              <a:rPr lang="en-US" sz="1800" dirty="0" smtClean="0"/>
              <a:t> </a:t>
            </a:r>
            <a:r>
              <a:rPr lang="en-US" sz="1800" dirty="0" err="1" smtClean="0"/>
              <a:t>lệnh</a:t>
            </a:r>
            <a:endParaRPr lang="en-US" sz="1800" dirty="0" smtClean="0"/>
          </a:p>
          <a:p>
            <a:r>
              <a:rPr lang="en-US" sz="1800" dirty="0" err="1" smtClean="0"/>
              <a:t>Cú</a:t>
            </a:r>
            <a:r>
              <a:rPr lang="en-US" sz="1800" dirty="0" smtClean="0"/>
              <a:t> </a:t>
            </a:r>
            <a:r>
              <a:rPr lang="en-US" sz="1800" dirty="0" err="1" smtClean="0"/>
              <a:t>pháp</a:t>
            </a:r>
            <a:r>
              <a:rPr lang="en-US" sz="1800" dirty="0" smtClean="0"/>
              <a:t>:</a:t>
            </a:r>
          </a:p>
          <a:p>
            <a:pPr lvl="1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while(&lt;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điều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kiện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&gt;) &lt;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câu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lệnh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2">
              <a:buNone/>
            </a:pPr>
            <a:r>
              <a:rPr lang="en-US" sz="1400" dirty="0" err="1" smtClean="0"/>
              <a:t>Kiểm</a:t>
            </a:r>
            <a:r>
              <a:rPr lang="en-US" sz="1400" dirty="0" smtClean="0"/>
              <a:t> </a:t>
            </a:r>
            <a:r>
              <a:rPr lang="en-US" sz="1400" dirty="0" err="1" smtClean="0"/>
              <a:t>tra</a:t>
            </a:r>
            <a:r>
              <a:rPr lang="en-US" sz="1400" dirty="0" smtClean="0"/>
              <a:t> </a:t>
            </a:r>
            <a:r>
              <a:rPr lang="en-US" sz="1400" dirty="0" err="1" smtClean="0"/>
              <a:t>điều</a:t>
            </a:r>
            <a:r>
              <a:rPr lang="en-US" sz="1400" dirty="0" smtClean="0"/>
              <a:t> </a:t>
            </a:r>
            <a:r>
              <a:rPr lang="en-US" sz="1400" dirty="0" err="1" smtClean="0"/>
              <a:t>kiện</a:t>
            </a:r>
            <a:r>
              <a:rPr lang="en-US" sz="1400" dirty="0" smtClean="0"/>
              <a:t> </a:t>
            </a:r>
            <a:r>
              <a:rPr lang="en-US" sz="1400" b="1" dirty="0" err="1" smtClean="0">
                <a:solidFill>
                  <a:srgbClr val="FF0000"/>
                </a:solidFill>
              </a:rPr>
              <a:t>trước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</a:rPr>
              <a:t>khi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/>
              <a:t>thực</a:t>
            </a:r>
            <a:r>
              <a:rPr lang="en-US" sz="1400" dirty="0" smtClean="0"/>
              <a:t> </a:t>
            </a:r>
            <a:r>
              <a:rPr lang="en-US" sz="1400" dirty="0" err="1" smtClean="0"/>
              <a:t>hiện</a:t>
            </a:r>
            <a:r>
              <a:rPr lang="en-US" sz="1400" dirty="0" smtClean="0"/>
              <a:t> </a:t>
            </a:r>
            <a:r>
              <a:rPr lang="en-US" sz="1400" dirty="0" err="1" smtClean="0"/>
              <a:t>mỗi</a:t>
            </a:r>
            <a:r>
              <a:rPr lang="en-US" sz="1400" dirty="0" smtClean="0"/>
              <a:t> </a:t>
            </a:r>
            <a:r>
              <a:rPr lang="en-US" sz="1400" dirty="0" err="1" smtClean="0"/>
              <a:t>lần</a:t>
            </a:r>
            <a:r>
              <a:rPr lang="en-US" sz="1400" dirty="0" smtClean="0"/>
              <a:t> </a:t>
            </a:r>
            <a:r>
              <a:rPr lang="en-US" sz="1400" dirty="0" err="1" smtClean="0"/>
              <a:t>lặp</a:t>
            </a:r>
            <a:endParaRPr lang="en-US" sz="1400" dirty="0" smtClean="0"/>
          </a:p>
          <a:p>
            <a:pPr lvl="1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do &lt;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câu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lệnh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 while(&lt;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điều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kiện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&gt;);</a:t>
            </a:r>
          </a:p>
          <a:p>
            <a:pPr lvl="2">
              <a:buNone/>
            </a:pPr>
            <a:r>
              <a:rPr lang="en-US" sz="1400" dirty="0" err="1" smtClean="0"/>
              <a:t>Kiểm</a:t>
            </a:r>
            <a:r>
              <a:rPr lang="en-US" sz="1400" dirty="0" smtClean="0"/>
              <a:t> </a:t>
            </a:r>
            <a:r>
              <a:rPr lang="en-US" sz="1400" dirty="0" err="1" smtClean="0"/>
              <a:t>tra</a:t>
            </a:r>
            <a:r>
              <a:rPr lang="en-US" sz="1400" dirty="0" smtClean="0"/>
              <a:t> </a:t>
            </a:r>
            <a:r>
              <a:rPr lang="en-US" sz="1400" dirty="0" err="1" smtClean="0"/>
              <a:t>điều</a:t>
            </a:r>
            <a:r>
              <a:rPr lang="en-US" sz="1400" dirty="0" smtClean="0"/>
              <a:t> </a:t>
            </a:r>
            <a:r>
              <a:rPr lang="en-US" sz="1400" dirty="0" err="1" smtClean="0"/>
              <a:t>kiện</a:t>
            </a:r>
            <a:r>
              <a:rPr lang="en-US" sz="1400" dirty="0" smtClean="0"/>
              <a:t> </a:t>
            </a:r>
            <a:r>
              <a:rPr lang="en-US" sz="1400" b="1" dirty="0" err="1" smtClean="0">
                <a:solidFill>
                  <a:srgbClr val="FF0000"/>
                </a:solidFill>
              </a:rPr>
              <a:t>sau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</a:rPr>
              <a:t>khi</a:t>
            </a:r>
            <a:r>
              <a:rPr lang="en-US" sz="1400" dirty="0" smtClean="0"/>
              <a:t> </a:t>
            </a:r>
            <a:r>
              <a:rPr lang="en-US" sz="1400" dirty="0" err="1" smtClean="0"/>
              <a:t>thực</a:t>
            </a:r>
            <a:r>
              <a:rPr lang="en-US" sz="1400" dirty="0" smtClean="0"/>
              <a:t> </a:t>
            </a:r>
            <a:r>
              <a:rPr lang="en-US" sz="1400" dirty="0" err="1" smtClean="0"/>
              <a:t>hiện</a:t>
            </a:r>
            <a:r>
              <a:rPr lang="en-US" sz="1400" dirty="0" smtClean="0"/>
              <a:t> </a:t>
            </a:r>
            <a:r>
              <a:rPr lang="en-US" sz="1400" dirty="0" err="1" smtClean="0"/>
              <a:t>mỗi</a:t>
            </a:r>
            <a:r>
              <a:rPr lang="en-US" sz="1400" dirty="0" smtClean="0"/>
              <a:t> </a:t>
            </a:r>
            <a:r>
              <a:rPr lang="en-US" sz="1400" dirty="0" err="1" smtClean="0"/>
              <a:t>lần</a:t>
            </a:r>
            <a:r>
              <a:rPr lang="en-US" sz="1400" dirty="0" smtClean="0"/>
              <a:t> </a:t>
            </a:r>
            <a:r>
              <a:rPr lang="en-US" sz="1400" dirty="0" err="1" smtClean="0"/>
              <a:t>lặp</a:t>
            </a:r>
            <a:endParaRPr lang="en-US" sz="1400" dirty="0" smtClean="0"/>
          </a:p>
          <a:p>
            <a:r>
              <a:rPr lang="en-US" sz="1800" dirty="0" err="1" smtClean="0"/>
              <a:t>Ví</a:t>
            </a:r>
            <a:r>
              <a:rPr lang="en-US" sz="1800" dirty="0" smtClean="0"/>
              <a:t> </a:t>
            </a:r>
            <a:r>
              <a:rPr lang="en-US" sz="1800" dirty="0" err="1" smtClean="0"/>
              <a:t>dụ</a:t>
            </a:r>
            <a:r>
              <a:rPr lang="en-US" sz="1800" dirty="0" smtClean="0"/>
              <a:t>:</a:t>
            </a:r>
          </a:p>
          <a:p>
            <a:pPr lvl="1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 = 0;</a:t>
            </a:r>
          </a:p>
          <a:p>
            <a:pPr lvl="1" indent="1905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do</a:t>
            </a:r>
          </a:p>
          <a:p>
            <a:pPr lvl="1" indent="366713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("%d ", x++);</a:t>
            </a:r>
          </a:p>
          <a:p>
            <a:pPr lvl="1" indent="1905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while (x &lt; 10);</a:t>
            </a:r>
          </a:p>
          <a:p>
            <a:pPr lvl="1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 = 0;</a:t>
            </a:r>
          </a:p>
          <a:p>
            <a:pPr lvl="1" indent="1905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while (x &lt; 10)</a:t>
            </a:r>
          </a:p>
          <a:p>
            <a:pPr lvl="1" indent="366713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("%d ", x++);</a:t>
            </a:r>
          </a:p>
          <a:p>
            <a:pPr lvl="1" indent="19050">
              <a:buNone/>
            </a:pPr>
            <a:r>
              <a:rPr lang="en-US" sz="1600" dirty="0" err="1" smtClean="0">
                <a:ea typeface="AR PL KaitiM Big5" pitchFamily="49" charset="-120"/>
              </a:rPr>
              <a:t>Kết</a:t>
            </a:r>
            <a:r>
              <a:rPr lang="en-US" sz="1600" dirty="0" smtClean="0">
                <a:ea typeface="AR PL KaitiM Big5" pitchFamily="49" charset="-120"/>
              </a:rPr>
              <a:t> </a:t>
            </a:r>
            <a:r>
              <a:rPr lang="en-US" sz="1600" dirty="0" err="1" smtClean="0">
                <a:ea typeface="AR PL KaitiM Big5" pitchFamily="49" charset="-120"/>
              </a:rPr>
              <a:t>quả</a:t>
            </a:r>
            <a:r>
              <a:rPr lang="en-US" sz="1600" dirty="0" smtClean="0">
                <a:ea typeface="AR PL KaitiM Big5" pitchFamily="49" charset="-120"/>
              </a:rPr>
              <a:t> </a:t>
            </a:r>
            <a:r>
              <a:rPr lang="en-US" sz="1600" dirty="0" err="1" smtClean="0">
                <a:ea typeface="AR PL KaitiM Big5" pitchFamily="49" charset="-120"/>
              </a:rPr>
              <a:t>chạy</a:t>
            </a:r>
            <a:r>
              <a:rPr lang="en-US" sz="1600" dirty="0" smtClean="0">
                <a:ea typeface="AR PL KaitiM Big5" pitchFamily="49" charset="-120"/>
              </a:rPr>
              <a:t>:</a:t>
            </a:r>
          </a:p>
          <a:p>
            <a:pPr lvl="1" indent="1905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0 1 2 3 4 5 6 7 8 9</a:t>
            </a:r>
          </a:p>
          <a:p>
            <a:pPr lvl="1" indent="19050">
              <a:buNone/>
            </a:pPr>
            <a:endParaRPr lang="vi-VN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 Đào Trung Kiên, cập nhật bởi Nguyễn Việt Tùng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Vòng</a:t>
            </a:r>
            <a:r>
              <a:rPr lang="en-US" dirty="0" smtClean="0"/>
              <a:t> </a:t>
            </a:r>
            <a:r>
              <a:rPr lang="en-US" dirty="0" err="1" smtClean="0"/>
              <a:t>lặp</a:t>
            </a:r>
            <a:r>
              <a:rPr lang="en-US" dirty="0" smtClean="0"/>
              <a:t> for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err="1" smtClean="0"/>
              <a:t>Rất</a:t>
            </a:r>
            <a:r>
              <a:rPr lang="en-US" sz="2400" dirty="0" smtClean="0"/>
              <a:t> </a:t>
            </a:r>
            <a:r>
              <a:rPr lang="en-US" sz="2400" dirty="0" err="1" smtClean="0"/>
              <a:t>phổ</a:t>
            </a:r>
            <a:r>
              <a:rPr lang="en-US" sz="2400" dirty="0" smtClean="0"/>
              <a:t> </a:t>
            </a:r>
            <a:r>
              <a:rPr lang="en-US" sz="2400" dirty="0" err="1" smtClean="0"/>
              <a:t>biến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C </a:t>
            </a:r>
            <a:r>
              <a:rPr lang="en-US" sz="2400" dirty="0" err="1" smtClean="0"/>
              <a:t>vì</a:t>
            </a:r>
            <a:r>
              <a:rPr lang="en-US" sz="2400" dirty="0" smtClean="0"/>
              <a:t> </a:t>
            </a:r>
            <a:r>
              <a:rPr lang="en-US" sz="2400" dirty="0" err="1" smtClean="0"/>
              <a:t>cú</a:t>
            </a:r>
            <a:r>
              <a:rPr lang="en-US" sz="2400" dirty="0" smtClean="0"/>
              <a:t> </a:t>
            </a:r>
            <a:r>
              <a:rPr lang="en-US" sz="2400" dirty="0" err="1" smtClean="0"/>
              <a:t>pháp</a:t>
            </a:r>
            <a:r>
              <a:rPr lang="en-US" sz="2400" dirty="0" smtClean="0"/>
              <a:t> </a:t>
            </a:r>
            <a:r>
              <a:rPr lang="en-US" sz="2400" dirty="0" err="1" smtClean="0"/>
              <a:t>ngắn</a:t>
            </a:r>
            <a:r>
              <a:rPr lang="en-US" sz="2400" dirty="0" smtClean="0"/>
              <a:t> </a:t>
            </a:r>
            <a:r>
              <a:rPr lang="en-US" sz="2400" dirty="0" err="1" smtClean="0"/>
              <a:t>gọn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linh</a:t>
            </a:r>
            <a:r>
              <a:rPr lang="en-US" sz="2400" dirty="0" smtClean="0"/>
              <a:t> </a:t>
            </a:r>
            <a:r>
              <a:rPr lang="en-US" sz="2400" dirty="0" err="1" smtClean="0"/>
              <a:t>hoạt</a:t>
            </a:r>
            <a:endParaRPr lang="en-US" sz="2400" dirty="0" smtClean="0"/>
          </a:p>
          <a:p>
            <a:r>
              <a:rPr lang="en-US" sz="2400" dirty="0" err="1" smtClean="0"/>
              <a:t>Cú</a:t>
            </a:r>
            <a:r>
              <a:rPr lang="en-US" sz="2400" dirty="0" smtClean="0"/>
              <a:t> </a:t>
            </a:r>
            <a:r>
              <a:rPr lang="en-US" sz="2400" dirty="0" err="1" smtClean="0"/>
              <a:t>pháp</a:t>
            </a:r>
            <a:r>
              <a:rPr lang="en-US" sz="2400" dirty="0" smtClean="0"/>
              <a:t>:</a:t>
            </a:r>
          </a:p>
          <a:p>
            <a:pPr lvl="2"/>
            <a:r>
              <a:rPr lang="vi-VN" sz="1800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lệnh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khởi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tạo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vi-VN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điều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kiện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vi-VN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lệnh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lặp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vi-VN" sz="18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2" indent="555625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câu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lệnh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thực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hiện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2"/>
            <a:r>
              <a:rPr lang="en-US" sz="1800" dirty="0" err="1" smtClean="0"/>
              <a:t>Mỗi</a:t>
            </a:r>
            <a:r>
              <a:rPr lang="en-US" sz="1800" dirty="0" smtClean="0"/>
              <a:t> </a:t>
            </a:r>
            <a:r>
              <a:rPr lang="en-US" sz="1800" dirty="0" err="1" smtClean="0"/>
              <a:t>câu</a:t>
            </a:r>
            <a:r>
              <a:rPr lang="en-US" sz="1800" dirty="0" smtClean="0"/>
              <a:t> </a:t>
            </a:r>
            <a:r>
              <a:rPr lang="en-US" sz="1800" dirty="0" err="1" smtClean="0"/>
              <a:t>lệnh</a:t>
            </a:r>
            <a:r>
              <a:rPr lang="en-US" sz="1800" dirty="0" smtClean="0"/>
              <a:t> </a:t>
            </a:r>
            <a:r>
              <a:rPr lang="en-US" sz="1800" dirty="0" err="1" smtClean="0"/>
              <a:t>đều</a:t>
            </a:r>
            <a:r>
              <a:rPr lang="en-US" sz="1800" dirty="0" smtClean="0"/>
              <a:t> </a:t>
            </a:r>
            <a:r>
              <a:rPr lang="en-US" sz="1800" dirty="0" err="1" smtClean="0"/>
              <a:t>có</a:t>
            </a:r>
            <a:r>
              <a:rPr lang="en-US" sz="1800" dirty="0" smtClean="0"/>
              <a:t> </a:t>
            </a:r>
            <a:r>
              <a:rPr lang="en-US" sz="1800" dirty="0" err="1" smtClean="0"/>
              <a:t>thể</a:t>
            </a:r>
            <a:r>
              <a:rPr lang="en-US" sz="1800" dirty="0" smtClean="0"/>
              <a:t> </a:t>
            </a:r>
            <a:r>
              <a:rPr lang="en-US" sz="1800" dirty="0" err="1" smtClean="0"/>
              <a:t>được</a:t>
            </a:r>
            <a:r>
              <a:rPr lang="en-US" sz="1800" dirty="0" smtClean="0"/>
              <a:t> </a:t>
            </a:r>
            <a:r>
              <a:rPr lang="en-US" sz="1800" dirty="0" err="1" smtClean="0"/>
              <a:t>để</a:t>
            </a:r>
            <a:r>
              <a:rPr lang="en-US" sz="1800" dirty="0" smtClean="0"/>
              <a:t> </a:t>
            </a:r>
            <a:r>
              <a:rPr lang="en-US" sz="1800" dirty="0" err="1" smtClean="0"/>
              <a:t>trống</a:t>
            </a:r>
            <a:r>
              <a:rPr lang="en-US" sz="1800" dirty="0" smtClean="0"/>
              <a:t> </a:t>
            </a:r>
            <a:r>
              <a:rPr lang="en-US" sz="1800" dirty="0" err="1" smtClean="0"/>
              <a:t>nếu</a:t>
            </a:r>
            <a:r>
              <a:rPr lang="en-US" sz="1800" dirty="0" smtClean="0"/>
              <a:t> </a:t>
            </a:r>
            <a:r>
              <a:rPr lang="en-US" sz="1800" dirty="0" err="1" smtClean="0"/>
              <a:t>không</a:t>
            </a:r>
            <a:r>
              <a:rPr lang="en-US" sz="1800" dirty="0" smtClean="0"/>
              <a:t> </a:t>
            </a:r>
            <a:r>
              <a:rPr lang="en-US" sz="1800" dirty="0" err="1" smtClean="0"/>
              <a:t>dùng</a:t>
            </a:r>
            <a:endParaRPr lang="en-US" sz="1800" dirty="0" smtClean="0"/>
          </a:p>
          <a:p>
            <a:pPr lvl="2"/>
            <a:r>
              <a:rPr lang="en-US" sz="1800" dirty="0" err="1" smtClean="0"/>
              <a:t>Điều</a:t>
            </a:r>
            <a:r>
              <a:rPr lang="en-US" sz="1800" dirty="0" smtClean="0"/>
              <a:t> </a:t>
            </a:r>
            <a:r>
              <a:rPr lang="en-US" sz="1800" dirty="0" err="1" smtClean="0"/>
              <a:t>kiện</a:t>
            </a:r>
            <a:r>
              <a:rPr lang="en-US" sz="1800" dirty="0" smtClean="0"/>
              <a:t> </a:t>
            </a:r>
            <a:r>
              <a:rPr lang="en-US" sz="1800" dirty="0" err="1" smtClean="0"/>
              <a:t>được</a:t>
            </a:r>
            <a:r>
              <a:rPr lang="en-US" sz="1800" dirty="0" smtClean="0"/>
              <a:t> </a:t>
            </a:r>
            <a:r>
              <a:rPr lang="en-US" sz="1800" dirty="0" err="1" smtClean="0"/>
              <a:t>kiểm</a:t>
            </a:r>
            <a:r>
              <a:rPr lang="en-US" sz="1800" dirty="0" smtClean="0"/>
              <a:t> </a:t>
            </a:r>
            <a:r>
              <a:rPr lang="en-US" sz="1800" dirty="0" err="1" smtClean="0"/>
              <a:t>tra</a:t>
            </a:r>
            <a:r>
              <a:rPr lang="en-US" sz="1800" dirty="0" smtClean="0"/>
              <a:t> </a:t>
            </a:r>
            <a:r>
              <a:rPr lang="en-US" sz="1800" dirty="0" err="1" smtClean="0"/>
              <a:t>trước</a:t>
            </a:r>
            <a:endParaRPr lang="en-US" sz="1800" dirty="0" smtClean="0"/>
          </a:p>
          <a:p>
            <a:r>
              <a:rPr lang="en-US" sz="2400" dirty="0" err="1" smtClean="0"/>
              <a:t>Ví</a:t>
            </a:r>
            <a:r>
              <a:rPr lang="en-US" sz="2400" dirty="0" smtClean="0"/>
              <a:t> </a:t>
            </a:r>
            <a:r>
              <a:rPr lang="en-US" sz="2400" dirty="0" err="1" smtClean="0"/>
              <a:t>dụ</a:t>
            </a:r>
            <a:r>
              <a:rPr lang="en-US" sz="2400" dirty="0" smtClean="0"/>
              <a:t>:</a:t>
            </a:r>
          </a:p>
          <a:p>
            <a:pPr lvl="2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for (x = 0; x &lt; 10; x++)</a:t>
            </a:r>
          </a:p>
          <a:p>
            <a:pPr lvl="2" indent="366713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("%d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", x);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2" indent="19050">
              <a:buNone/>
            </a:pPr>
            <a:r>
              <a:rPr lang="en-US" sz="1800" dirty="0" err="1" smtClean="0">
                <a:ea typeface="AR PL KaitiM Big5" pitchFamily="49" charset="-120"/>
              </a:rPr>
              <a:t>Kết</a:t>
            </a:r>
            <a:r>
              <a:rPr lang="en-US" sz="1800" dirty="0" smtClean="0">
                <a:ea typeface="AR PL KaitiM Big5" pitchFamily="49" charset="-120"/>
              </a:rPr>
              <a:t> </a:t>
            </a:r>
            <a:r>
              <a:rPr lang="en-US" sz="1800" dirty="0" err="1" smtClean="0">
                <a:ea typeface="AR PL KaitiM Big5" pitchFamily="49" charset="-120"/>
              </a:rPr>
              <a:t>quả</a:t>
            </a:r>
            <a:r>
              <a:rPr lang="en-US" sz="1800" dirty="0" smtClean="0">
                <a:ea typeface="AR PL KaitiM Big5" pitchFamily="49" charset="-120"/>
              </a:rPr>
              <a:t> </a:t>
            </a:r>
            <a:r>
              <a:rPr lang="en-US" sz="1800" dirty="0" err="1" smtClean="0">
                <a:ea typeface="AR PL KaitiM Big5" pitchFamily="49" charset="-120"/>
              </a:rPr>
              <a:t>chạy</a:t>
            </a:r>
            <a:r>
              <a:rPr lang="en-US" sz="1800" dirty="0" smtClean="0">
                <a:ea typeface="AR PL KaitiM Big5" pitchFamily="49" charset="-120"/>
              </a:rPr>
              <a:t>:</a:t>
            </a:r>
          </a:p>
          <a:p>
            <a:pPr lvl="2" indent="19050"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0 1 2 3 4 5 6 7 8 9</a:t>
            </a:r>
          </a:p>
          <a:p>
            <a:pPr lvl="2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lvl="2" indent="555625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for (j = 0; j &lt; M; j++)</a:t>
            </a:r>
          </a:p>
          <a:p>
            <a:pPr lvl="2" indent="1006475"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a[i][j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+ j;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2015/2016 Đào Trung Kiên, cập nhật bởi Nguyễn Việt Tùng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10678</TotalTime>
  <Words>2390</Words>
  <Application>Microsoft Office PowerPoint</Application>
  <PresentationFormat>On-screen Show (4:3)</PresentationFormat>
  <Paragraphs>314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 PL KaitiM Big5</vt:lpstr>
      <vt:lpstr>Gill Sans MT</vt:lpstr>
      <vt:lpstr>Arial</vt:lpstr>
      <vt:lpstr>Bookman Old Style</vt:lpstr>
      <vt:lpstr>Calibri</vt:lpstr>
      <vt:lpstr>Consolas</vt:lpstr>
      <vt:lpstr>Courier New</vt:lpstr>
      <vt:lpstr>Times New Roman</vt:lpstr>
      <vt:lpstr>Wingdings</vt:lpstr>
      <vt:lpstr>Wingdings 3</vt:lpstr>
      <vt:lpstr>Origin</vt:lpstr>
      <vt:lpstr>Câu lệnh (statement)</vt:lpstr>
      <vt:lpstr>Khái niệm</vt:lpstr>
      <vt:lpstr>Câu lệnh if</vt:lpstr>
      <vt:lpstr>Câu lệnh if lồng nhau</vt:lpstr>
      <vt:lpstr>Biểu thức logic</vt:lpstr>
      <vt:lpstr>Câu lệnh switch</vt:lpstr>
      <vt:lpstr>Câu lệnh switch (tiếp)</vt:lpstr>
      <vt:lpstr>Vòng lặp do và while</vt:lpstr>
      <vt:lpstr>Vòng lặp for</vt:lpstr>
      <vt:lpstr>break và continue</vt:lpstr>
      <vt:lpstr>Khối lệnh</vt:lpstr>
      <vt:lpstr>Câu lệnh rỗng (null statement)</vt:lpstr>
      <vt:lpstr>Câu lệnh goto và nhãn</vt:lpstr>
      <vt:lpstr>Biểu thức (expression)</vt:lpstr>
      <vt:lpstr>Khái niệm</vt:lpstr>
      <vt:lpstr>Toán tử số học</vt:lpstr>
      <vt:lpstr>Toán tử logic và so sánh</vt:lpstr>
      <vt:lpstr>Toán tử bit</vt:lpstr>
      <vt:lpstr>Toán tử gán</vt:lpstr>
      <vt:lpstr>Các toán tử đặc biệt khác</vt:lpstr>
      <vt:lpstr>Bài tập</vt:lpstr>
    </vt:vector>
  </TitlesOfParts>
  <Company>Utility Muffin Research Kitchen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Dao Trung Kien</dc:creator>
  <cp:lastModifiedBy>Viet Tung NGUYEN</cp:lastModifiedBy>
  <cp:revision>523</cp:revision>
  <dcterms:created xsi:type="dcterms:W3CDTF">2007-06-13T23:23:09Z</dcterms:created>
  <dcterms:modified xsi:type="dcterms:W3CDTF">2015-08-26T15:33:18Z</dcterms:modified>
</cp:coreProperties>
</file>