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90" r:id="rId4"/>
    <p:sldId id="291" r:id="rId5"/>
    <p:sldId id="29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C4A6EC-72D7-4F86-A75B-82DFBDF14AFD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8CA766-7678-445A-95D2-3C7CBAAE1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2356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6D8EEF3-8C36-4D7C-AE9F-0391C0830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9890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0" y="152400"/>
            <a:ext cx="7454900" cy="1981200"/>
          </a:xfrm>
        </p:spPr>
        <p:txBody>
          <a:bodyPr/>
          <a:lstStyle>
            <a:lvl1pPr>
              <a:defRPr sz="4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478D-3B11-438B-B3F6-1241A4A5390D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Hệ điều hành</a:t>
            </a:r>
          </a:p>
        </p:txBody>
      </p:sp>
      <p:sp>
        <p:nvSpPr>
          <p:cNvPr id="1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9B4967F-4359-42C3-8205-A7D36CE23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2" descr="Káº¿t quáº£ hÃ¬nh áº£nh cho logo Äáº¡i há»c bÃ¡ch khoa hÃ  ná»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52400"/>
            <a:ext cx="749300" cy="9318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Káº¿t quáº£ hÃ¬nh áº£nh cho logo mica institu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1" y="241354"/>
            <a:ext cx="801303" cy="7539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52542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2FB23-8642-47E5-B45A-47EBA93B7057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00CEE-8869-464B-BED8-8D53FF901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2348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09F0F-30C8-46A5-B2B0-398548A62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6E172-C324-454B-BEB7-0492DEC3C219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0174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257800"/>
          </a:xfrm>
        </p:spPr>
        <p:txBody>
          <a:bodyPr/>
          <a:lstStyle>
            <a:lvl1pPr>
              <a:defRPr sz="2900">
                <a:latin typeface="Times New Roman" pitchFamily="18" charset="0"/>
                <a:cs typeface="Times New Roman" pitchFamily="18" charset="0"/>
              </a:defRPr>
            </a:lvl1pPr>
            <a:lvl2pPr marL="548640" indent="-274320">
              <a:buClr>
                <a:schemeClr val="accent1">
                  <a:lumMod val="75000"/>
                </a:schemeClr>
              </a:buClr>
              <a:buSzPct val="73000"/>
              <a:buFont typeface="Wingdings" pitchFamily="2" charset="2"/>
              <a:buChar char="§"/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500">
                <a:latin typeface="Times New Roman" pitchFamily="18" charset="0"/>
                <a:cs typeface="Times New Roman" pitchFamily="18" charset="0"/>
              </a:defRPr>
            </a:lvl3pPr>
            <a:lvl4pPr>
              <a:defRPr sz="23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1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3400" y="10541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B925D-5039-4A35-9BE6-9EC1F78B1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865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CA229-00EE-4CE0-8BD6-71DDCF223273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2652B07-55DD-4AAD-91F8-CBD7361A3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5298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1150B-58D9-4BEC-9107-93246CDECCE2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60C85-A0EC-4BDB-A5E5-443D31A03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5216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B82C6-E52C-4DB3-92A6-9E9E1B0AB596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B6F1A02-847F-4CD9-B796-CB12E8EA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787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4123B-1EB0-46D8-9E7D-0DDF0653EB35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64B96-8A3E-4CAC-BD03-4128486F6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558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DDDD2-F2F0-4E10-A6A0-31240C8D7628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A5C015-5CEF-496A-919F-94A1F2E66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208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82CE00C-1B7C-4BDB-9067-D1E69E31D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80BA0-4388-45C0-9AE0-599E06AEDC95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0993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8F4D5-FDC0-4CA7-A741-BCB331BF9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F57A3-88A1-4D87-A68C-039B88DC12DF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787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98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D96976-4C00-45FE-9F91-A062CD85E40F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326DC00-50B6-434B-B273-16F0A0E4E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23" r:id="rId2"/>
    <p:sldLayoutId id="2147484324" r:id="rId3"/>
    <p:sldLayoutId id="2147484325" r:id="rId4"/>
    <p:sldLayoutId id="2147484326" r:id="rId5"/>
    <p:sldLayoutId id="2147484327" r:id="rId6"/>
    <p:sldLayoutId id="2147484328" r:id="rId7"/>
    <p:sldLayoutId id="2147484329" r:id="rId8"/>
    <p:sldLayoutId id="2147484330" r:id="rId9"/>
    <p:sldLayoutId id="2147484331" r:id="rId10"/>
    <p:sldLayoutId id="214748433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191000"/>
            <a:ext cx="4876800" cy="6096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i="1" smtClean="0"/>
              <a:t>Ts. Vũ Hải</a:t>
            </a:r>
            <a:endParaRPr lang="en-US" sz="2200" i="1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F144E83-26A5-45D8-B9CE-8A57A4E1A5B7}" type="datetime1">
              <a:rPr lang="en-US" smtClean="0">
                <a:solidFill>
                  <a:srgbClr val="FFFFFF"/>
                </a:solidFill>
              </a:rPr>
              <a:pPr/>
              <a:t>12/4/2018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28600"/>
            <a:ext cx="7315200" cy="1828800"/>
          </a:xfrm>
        </p:spPr>
        <p:txBody>
          <a:bodyPr/>
          <a:lstStyle/>
          <a:p>
            <a:pPr eaLnBrk="1" hangingPunct="1"/>
            <a:r>
              <a:rPr lang="en-US" smtClean="0"/>
              <a:t>Học phần: XỬ LÝ ẢNH</a:t>
            </a:r>
            <a:br>
              <a:rPr lang="en-US" smtClean="0"/>
            </a:br>
            <a:r>
              <a:rPr lang="en-US" sz="3600" i="1" smtClean="0"/>
              <a:t>Image Proccessing</a:t>
            </a:r>
            <a:endParaRPr lang="en-US" i="1" smtClean="0"/>
          </a:p>
        </p:txBody>
      </p:sp>
      <p:sp>
        <p:nvSpPr>
          <p:cNvPr id="1331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solidFill>
                  <a:srgbClr val="FFFFFF"/>
                </a:solidFill>
              </a:rPr>
              <a:t>Xử lý ảnh– Image proccessing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8240-7074-404D-8C8A-513DA272FE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025"/>
          </a:xfrm>
        </p:spPr>
        <p:txBody>
          <a:bodyPr/>
          <a:lstStyle/>
          <a:p>
            <a:r>
              <a:rPr lang="en-US" smtClean="0"/>
              <a:t>Nội dung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09600" y="1600200"/>
          <a:ext cx="8001000" cy="44529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6705599"/>
                <a:gridCol w="1295401"/>
              </a:tblGrid>
              <a:tr h="533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Chương</a:t>
                      </a:r>
                      <a:endParaRPr lang="en-US" sz="2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600" b="1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tiết</a:t>
                      </a:r>
                      <a:endParaRPr lang="en-US" sz="2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3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quan về xử lý ảnh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3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 kỹ thuật nâng cao chất lượng ảnh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3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Biên và các phương pháp phát hiện biên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3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Xương và các kỹ thuật tìm xương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3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 kỹ thuật hậu xử lý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9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Ứng dụng xử lý ảnh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3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2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454C4-5CCB-48BC-9BF7-9AC64563389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025"/>
          </a:xfrm>
        </p:spPr>
        <p:txBody>
          <a:bodyPr/>
          <a:lstStyle/>
          <a:p>
            <a:r>
              <a:rPr lang="en-US" smtClean="0"/>
              <a:t>Tài liệu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err="1" smtClean="0"/>
              <a:t>Ts.Đỗ</a:t>
            </a:r>
            <a:r>
              <a:rPr lang="en-US" i="1" dirty="0" smtClean="0"/>
              <a:t> </a:t>
            </a:r>
            <a:r>
              <a:rPr lang="en-US" i="1" dirty="0" err="1" smtClean="0"/>
              <a:t>Năng</a:t>
            </a:r>
            <a:r>
              <a:rPr lang="en-US" i="1" dirty="0" smtClean="0"/>
              <a:t> </a:t>
            </a:r>
            <a:r>
              <a:rPr lang="en-US" i="1" dirty="0" err="1" smtClean="0"/>
              <a:t>Toàn</a:t>
            </a:r>
            <a:r>
              <a:rPr lang="en-US" i="1" dirty="0" smtClean="0"/>
              <a:t>, </a:t>
            </a:r>
            <a:r>
              <a:rPr lang="en-US" i="1" dirty="0" err="1" smtClean="0"/>
              <a:t>Ts.Phạm</a:t>
            </a:r>
            <a:r>
              <a:rPr lang="en-US" i="1" dirty="0" smtClean="0"/>
              <a:t> </a:t>
            </a:r>
            <a:r>
              <a:rPr lang="en-US" i="1" dirty="0" err="1" smtClean="0"/>
              <a:t>Việt</a:t>
            </a:r>
            <a:r>
              <a:rPr lang="en-US" i="1" dirty="0" smtClean="0"/>
              <a:t> </a:t>
            </a:r>
            <a:r>
              <a:rPr lang="en-US" i="1" dirty="0" err="1" smtClean="0"/>
              <a:t>Bình</a:t>
            </a:r>
            <a:r>
              <a:rPr lang="en-US" i="1" dirty="0" smtClean="0"/>
              <a:t> – </a:t>
            </a:r>
            <a:r>
              <a:rPr lang="en-US" i="1" dirty="0" err="1" smtClean="0"/>
              <a:t>Giáo</a:t>
            </a:r>
            <a:r>
              <a:rPr lang="en-US" i="1" dirty="0" smtClean="0"/>
              <a:t> </a:t>
            </a:r>
            <a:r>
              <a:rPr lang="en-US" i="1" dirty="0" err="1" smtClean="0"/>
              <a:t>Trình</a:t>
            </a:r>
            <a:r>
              <a:rPr lang="en-US" i="1" dirty="0" smtClean="0"/>
              <a:t> </a:t>
            </a:r>
            <a:r>
              <a:rPr lang="en-US" i="1" dirty="0" err="1" smtClean="0"/>
              <a:t>Xử</a:t>
            </a:r>
            <a:r>
              <a:rPr lang="en-US" i="1" dirty="0" smtClean="0"/>
              <a:t> </a:t>
            </a:r>
            <a:r>
              <a:rPr lang="en-US" i="1" dirty="0" err="1" smtClean="0"/>
              <a:t>lý</a:t>
            </a:r>
            <a:r>
              <a:rPr lang="en-US" i="1" dirty="0" smtClean="0"/>
              <a:t> </a:t>
            </a:r>
            <a:r>
              <a:rPr lang="en-US" i="1" dirty="0" err="1" smtClean="0"/>
              <a:t>ảnh</a:t>
            </a:r>
            <a:r>
              <a:rPr lang="en-US" i="1" dirty="0" smtClean="0"/>
              <a:t> – </a:t>
            </a:r>
            <a:r>
              <a:rPr lang="en-US" i="1" dirty="0" err="1" smtClean="0"/>
              <a:t>Đại</a:t>
            </a:r>
            <a:r>
              <a:rPr lang="en-US" i="1" dirty="0" smtClean="0"/>
              <a:t> </a:t>
            </a:r>
            <a:r>
              <a:rPr lang="en-US" i="1" dirty="0" err="1" smtClean="0"/>
              <a:t>học</a:t>
            </a:r>
            <a:r>
              <a:rPr lang="en-US" i="1" dirty="0" smtClean="0"/>
              <a:t> </a:t>
            </a:r>
            <a:r>
              <a:rPr lang="en-US" i="1" dirty="0" err="1" smtClean="0"/>
              <a:t>Thái</a:t>
            </a:r>
            <a:r>
              <a:rPr lang="en-US" i="1" dirty="0" smtClean="0"/>
              <a:t> </a:t>
            </a:r>
            <a:r>
              <a:rPr lang="en-US" i="1" dirty="0" err="1" smtClean="0"/>
              <a:t>Nguyên</a:t>
            </a:r>
            <a:endParaRPr lang="en-US" i="1" dirty="0" smtClean="0"/>
          </a:p>
          <a:p>
            <a:r>
              <a:rPr lang="en-US" i="1" dirty="0" smtClean="0"/>
              <a:t>Digital Image Processing  -  Rafael C. Gonzalez and Richard Eugene Woods (2</a:t>
            </a:r>
            <a:r>
              <a:rPr lang="en-US" i="1" baseline="30000" dirty="0" smtClean="0"/>
              <a:t>nd</a:t>
            </a:r>
            <a:r>
              <a:rPr lang="en-US" i="1" dirty="0" smtClean="0"/>
              <a:t> Edition , 3</a:t>
            </a:r>
            <a:r>
              <a:rPr lang="en-US" i="1" baseline="30000" dirty="0" smtClean="0"/>
              <a:t>rd</a:t>
            </a:r>
            <a:r>
              <a:rPr lang="en-US" i="1" dirty="0" smtClean="0"/>
              <a:t> , 4</a:t>
            </a:r>
            <a:r>
              <a:rPr lang="en-US" i="1" baseline="30000" dirty="0" smtClean="0"/>
              <a:t>th</a:t>
            </a:r>
            <a:r>
              <a:rPr lang="en-US" i="1" dirty="0" smtClean="0"/>
              <a:t>)</a:t>
            </a:r>
          </a:p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40E8E-247C-488B-8E7A-E39A8868C31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025"/>
          </a:xfrm>
        </p:spPr>
        <p:txBody>
          <a:bodyPr/>
          <a:lstStyle/>
          <a:p>
            <a:r>
              <a:rPr lang="en-US" smtClean="0"/>
              <a:t>Phần mềm công cụ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Visual studio 2005 – 2012</a:t>
            </a:r>
          </a:p>
          <a:p>
            <a:r>
              <a:rPr lang="en-US" smtClean="0"/>
              <a:t>Mathlab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BBF01-4020-4B11-BE74-657BC436FC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 lớn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(1)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“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”. </a:t>
            </a:r>
            <a:r>
              <a:rPr lang="en-US" dirty="0" err="1" smtClean="0"/>
              <a:t>Cài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Prewitt (Theo 4 </a:t>
            </a:r>
            <a:r>
              <a:rPr lang="en-US" dirty="0" err="1" smtClean="0"/>
              <a:t>phương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(2) </a:t>
            </a:r>
            <a:r>
              <a:rPr lang="en-US" dirty="0" err="1" smtClean="0"/>
              <a:t>Cài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cân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histogram</a:t>
            </a:r>
          </a:p>
          <a:p>
            <a:r>
              <a:rPr lang="en-US" dirty="0" smtClean="0"/>
              <a:t>(3) </a:t>
            </a:r>
            <a:r>
              <a:rPr lang="en-US" dirty="0" err="1" smtClean="0"/>
              <a:t>Cài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lọc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.</a:t>
            </a:r>
          </a:p>
          <a:p>
            <a:r>
              <a:rPr lang="en-US" dirty="0" smtClean="0"/>
              <a:t>(4) </a:t>
            </a:r>
            <a:r>
              <a:rPr lang="en-US" dirty="0" err="1" smtClean="0"/>
              <a:t>Trích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trưng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: </a:t>
            </a:r>
            <a:r>
              <a:rPr lang="en-US" dirty="0" err="1" smtClean="0"/>
              <a:t>hạt</a:t>
            </a:r>
            <a:r>
              <a:rPr lang="en-US" dirty="0" smtClean="0"/>
              <a:t> </a:t>
            </a:r>
            <a:r>
              <a:rPr lang="en-US" dirty="0" err="1" smtClean="0"/>
              <a:t>thóc</a:t>
            </a:r>
            <a:r>
              <a:rPr lang="en-US" dirty="0" smtClean="0"/>
              <a:t>, </a:t>
            </a:r>
            <a:r>
              <a:rPr lang="en-US" dirty="0" err="1" smtClean="0"/>
              <a:t>lá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smtClean="0"/>
              <a:t>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B925D-5039-4A35-9BE6-9EC1F78B1B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1099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headEnd type="triangle" w="med" len="med"/>
          <a:tailEnd type="triangl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6877</TotalTime>
  <Words>204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Học phần: XỬ LÝ ẢNH Image Proccessing</vt:lpstr>
      <vt:lpstr>Nội dung</vt:lpstr>
      <vt:lpstr>Tài liệu</vt:lpstr>
      <vt:lpstr>Phần mềm công cụ </vt:lpstr>
      <vt:lpstr>Bài tập lớn</vt:lpstr>
    </vt:vector>
  </TitlesOfParts>
  <Company>MyQuan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Quan</dc:creator>
  <cp:lastModifiedBy>Vu Hai</cp:lastModifiedBy>
  <cp:revision>684</cp:revision>
  <dcterms:created xsi:type="dcterms:W3CDTF">2006-01-29T09:57:04Z</dcterms:created>
  <dcterms:modified xsi:type="dcterms:W3CDTF">2018-12-04T01:55:27Z</dcterms:modified>
</cp:coreProperties>
</file>