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sldIdLst>
    <p:sldId id="256" r:id="rId4"/>
    <p:sldId id="257" r:id="rId5"/>
    <p:sldId id="259" r:id="rId6"/>
    <p:sldId id="260" r:id="rId7"/>
    <p:sldId id="285" r:id="rId8"/>
    <p:sldId id="261" r:id="rId9"/>
    <p:sldId id="263" r:id="rId10"/>
    <p:sldId id="265" r:id="rId11"/>
    <p:sldId id="267" r:id="rId12"/>
    <p:sldId id="269" r:id="rId13"/>
    <p:sldId id="270" r:id="rId14"/>
    <p:sldId id="271" r:id="rId15"/>
    <p:sldId id="272" r:id="rId16"/>
    <p:sldId id="274" r:id="rId17"/>
    <p:sldId id="275" r:id="rId18"/>
    <p:sldId id="292" r:id="rId19"/>
    <p:sldId id="293" r:id="rId20"/>
    <p:sldId id="294" r:id="rId21"/>
    <p:sldId id="295" r:id="rId22"/>
    <p:sldId id="296" r:id="rId23"/>
    <p:sldId id="276" r:id="rId24"/>
    <p:sldId id="277" r:id="rId25"/>
    <p:sldId id="278" r:id="rId26"/>
    <p:sldId id="297" r:id="rId27"/>
    <p:sldId id="298" r:id="rId28"/>
    <p:sldId id="299" r:id="rId29"/>
    <p:sldId id="279" r:id="rId30"/>
    <p:sldId id="280" r:id="rId31"/>
    <p:sldId id="301" r:id="rId32"/>
    <p:sldId id="302" r:id="rId33"/>
    <p:sldId id="303" r:id="rId34"/>
    <p:sldId id="304" r:id="rId35"/>
    <p:sldId id="305" r:id="rId36"/>
    <p:sldId id="306" r:id="rId37"/>
    <p:sldId id="307" r:id="rId38"/>
    <p:sldId id="308" r:id="rId39"/>
    <p:sldId id="309" r:id="rId40"/>
    <p:sldId id="310" r:id="rId41"/>
    <p:sldId id="281" r:id="rId42"/>
    <p:sldId id="282" r:id="rId43"/>
    <p:sldId id="331" r:id="rId44"/>
    <p:sldId id="332" r:id="rId45"/>
    <p:sldId id="333" r:id="rId46"/>
    <p:sldId id="334" r:id="rId47"/>
    <p:sldId id="335" r:id="rId48"/>
    <p:sldId id="336" r:id="rId49"/>
    <p:sldId id="337" r:id="rId50"/>
    <p:sldId id="312" r:id="rId51"/>
    <p:sldId id="313" r:id="rId52"/>
    <p:sldId id="314" r:id="rId53"/>
    <p:sldId id="315" r:id="rId54"/>
    <p:sldId id="316"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2580" y="-76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media/image77.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image" Target="../media/image7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8.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D8A7956A-737B-48E4-B22E-522C2AE6D057}"/>
              </a:ext>
            </a:extLst>
          </p:cNvPr>
          <p:cNvGrpSpPr/>
          <p:nvPr/>
        </p:nvGrpSpPr>
        <p:grpSpPr>
          <a:xfrm>
            <a:off x="-20412" y="857250"/>
            <a:ext cx="9164412" cy="6534150"/>
            <a:chOff x="0" y="15240"/>
            <a:chExt cx="12219216" cy="6842760"/>
          </a:xfrm>
        </p:grpSpPr>
        <p:pic>
          <p:nvPicPr>
            <p:cNvPr id="7" name="Picture 6">
              <a:extLst>
                <a:ext uri="{FF2B5EF4-FFF2-40B4-BE49-F238E27FC236}">
                  <a16:creationId xmlns:a16="http://schemas.microsoft.com/office/drawing/2014/main" xmlns="" id="{EA02EBBA-0615-45DC-BCA3-37BF697E737C}"/>
                </a:ext>
              </a:extLst>
            </p:cNvPr>
            <p:cNvPicPr>
              <a:picLocks noChangeAspect="1"/>
            </p:cNvPicPr>
            <p:nvPr userDrawn="1"/>
          </p:nvPicPr>
          <p:blipFill>
            <a:blip r:embed="rId2" cstate="print"/>
            <a:stretch>
              <a:fillRect/>
            </a:stretch>
          </p:blipFill>
          <p:spPr>
            <a:xfrm>
              <a:off x="0" y="15240"/>
              <a:ext cx="12219216" cy="6842760"/>
            </a:xfrm>
            <a:prstGeom prst="rect">
              <a:avLst/>
            </a:prstGeom>
          </p:spPr>
        </p:pic>
        <p:sp>
          <p:nvSpPr>
            <p:cNvPr id="8" name="Rectangle 7">
              <a:extLst>
                <a:ext uri="{FF2B5EF4-FFF2-40B4-BE49-F238E27FC236}">
                  <a16:creationId xmlns:a16="http://schemas.microsoft.com/office/drawing/2014/main" xmlns="" id="{1FC1EB87-8D19-4ECD-A009-C90361330B03}"/>
                </a:ext>
              </a:extLst>
            </p:cNvPr>
            <p:cNvSpPr/>
            <p:nvPr userDrawn="1"/>
          </p:nvSpPr>
          <p:spPr>
            <a:xfrm>
              <a:off x="4626591" y="2756848"/>
              <a:ext cx="3984009" cy="672152"/>
            </a:xfrm>
            <a:prstGeom prst="rect">
              <a:avLst/>
            </a:prstGeom>
            <a:solidFill>
              <a:srgbClr val="1E417A"/>
            </a:solidFill>
            <a:ln>
              <a:solidFill>
                <a:srgbClr val="1E41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xmlns="" id="{9A65B5C9-301D-4919-9D5C-5248A8B6363F}"/>
              </a:ext>
            </a:extLst>
          </p:cNvPr>
          <p:cNvSpPr>
            <a:spLocks noGrp="1"/>
          </p:cNvSpPr>
          <p:nvPr>
            <p:ph type="ctrTitle"/>
          </p:nvPr>
        </p:nvSpPr>
        <p:spPr>
          <a:xfrm>
            <a:off x="1143000" y="1122363"/>
            <a:ext cx="6858000" cy="2387600"/>
          </a:xfr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xmlns="" id="{501DE8B9-D0E9-496F-BDDA-FC90AAA993DB}"/>
              </a:ext>
            </a:extLst>
          </p:cNvPr>
          <p:cNvSpPr>
            <a:spLocks noGrp="1"/>
          </p:cNvSpPr>
          <p:nvPr>
            <p:ph type="subTitle" idx="1"/>
          </p:nvPr>
        </p:nvSpPr>
        <p:spPr>
          <a:xfrm>
            <a:off x="1143000" y="3602038"/>
            <a:ext cx="6858000"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a:extLst>
              <a:ext uri="{FF2B5EF4-FFF2-40B4-BE49-F238E27FC236}">
                <a16:creationId xmlns:a16="http://schemas.microsoft.com/office/drawing/2014/main" xmlns="" id="{D9B3E8D5-A5BF-4ADF-93A6-3F83D748832F}"/>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4F000113-00A9-4E37-AFEB-870D6DECBF63}" type="datetimeFigureOut">
              <a:rPr lang="en-US" smtClean="0"/>
              <a:pPr/>
              <a:t>12/3/2018</a:t>
            </a:fld>
            <a:endParaRPr lang="en-US"/>
          </a:p>
        </p:txBody>
      </p:sp>
      <p:sp>
        <p:nvSpPr>
          <p:cNvPr id="5" name="Footer Placeholder 4">
            <a:extLst>
              <a:ext uri="{FF2B5EF4-FFF2-40B4-BE49-F238E27FC236}">
                <a16:creationId xmlns:a16="http://schemas.microsoft.com/office/drawing/2014/main" xmlns="" id="{F3C8B955-47F2-4FFF-91AF-AC96B3A1647F}"/>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xmlns="" id="{009D08ED-6F73-40A6-A507-5BBE8640E9F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FFB9F82-6DBD-4C4B-A907-764242B0F896}" type="slidenum">
              <a:rPr lang="en-US" smtClean="0"/>
              <a:pPr/>
              <a:t>‹#›</a:t>
            </a:fld>
            <a:endParaRPr lang="en-US"/>
          </a:p>
        </p:txBody>
      </p:sp>
    </p:spTree>
    <p:extLst>
      <p:ext uri="{BB962C8B-B14F-4D97-AF65-F5344CB8AC3E}">
        <p14:creationId xmlns:p14="http://schemas.microsoft.com/office/powerpoint/2010/main" xmlns="" val="990142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417DD6-F34B-409E-9125-2DBD744AE0EA}"/>
              </a:ext>
            </a:extLst>
          </p:cNvPr>
          <p:cNvSpPr>
            <a:spLocks noGrp="1"/>
          </p:cNvSpPr>
          <p:nvPr>
            <p:ph type="title"/>
          </p:nvPr>
        </p:nvSpPr>
        <p:spPr/>
        <p:txBody>
          <a:bodyPr/>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xmlns="" id="{5C55934E-7AB0-4C7E-8D53-05FCA35EC3AA}"/>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xmlns="" id="{EB8436B1-D34C-4440-A89A-305ADD8A59EB}"/>
              </a:ext>
            </a:extLst>
          </p:cNvPr>
          <p:cNvSpPr>
            <a:spLocks noGrp="1"/>
          </p:cNvSpPr>
          <p:nvPr>
            <p:ph type="dt" sz="half" idx="10"/>
          </p:nvPr>
        </p:nvSpPr>
        <p:spPr/>
        <p:txBody>
          <a:bodyPr/>
          <a:lstStyle/>
          <a:p>
            <a:fld id="{4F000113-00A9-4E37-AFEB-870D6DECBF63}" type="datetimeFigureOut">
              <a:rPr lang="en-US" smtClean="0"/>
              <a:pPr/>
              <a:t>12/3/2018</a:t>
            </a:fld>
            <a:endParaRPr lang="en-US"/>
          </a:p>
        </p:txBody>
      </p:sp>
      <p:sp>
        <p:nvSpPr>
          <p:cNvPr id="5" name="Footer Placeholder 4">
            <a:extLst>
              <a:ext uri="{FF2B5EF4-FFF2-40B4-BE49-F238E27FC236}">
                <a16:creationId xmlns:a16="http://schemas.microsoft.com/office/drawing/2014/main" xmlns="" id="{23D5BC98-D8EA-4803-A719-55D9CF468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63B864E-D7B6-492E-82C7-2F1227E6AE55}"/>
              </a:ext>
            </a:extLst>
          </p:cNvPr>
          <p:cNvSpPr>
            <a:spLocks noGrp="1"/>
          </p:cNvSpPr>
          <p:nvPr>
            <p:ph type="sldNum" sz="quarter" idx="12"/>
          </p:nvPr>
        </p:nvSpPr>
        <p:spPr/>
        <p:txBody>
          <a:bodyPr/>
          <a:lstStyle/>
          <a:p>
            <a:fld id="{1FFB9F82-6DBD-4C4B-A907-764242B0F896}" type="slidenum">
              <a:rPr lang="en-US" smtClean="0"/>
              <a:pPr/>
              <a:t>‹#›</a:t>
            </a:fld>
            <a:endParaRPr lang="en-US"/>
          </a:p>
        </p:txBody>
      </p:sp>
    </p:spTree>
    <p:extLst>
      <p:ext uri="{BB962C8B-B14F-4D97-AF65-F5344CB8AC3E}">
        <p14:creationId xmlns:p14="http://schemas.microsoft.com/office/powerpoint/2010/main" xmlns="" val="1424957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5FD1962-2E48-403D-ACD9-D5545245D925}"/>
              </a:ext>
            </a:extLst>
          </p:cNvPr>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xmlns="" id="{E79287F1-ED5A-41B1-9A4D-3B95B1674899}"/>
              </a:ext>
            </a:extLst>
          </p:cNvPr>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xmlns="" id="{0BF8BB8A-263D-4D43-9935-BC513E692B0C}"/>
              </a:ext>
            </a:extLst>
          </p:cNvPr>
          <p:cNvSpPr>
            <a:spLocks noGrp="1"/>
          </p:cNvSpPr>
          <p:nvPr>
            <p:ph type="dt" sz="half" idx="10"/>
          </p:nvPr>
        </p:nvSpPr>
        <p:spPr/>
        <p:txBody>
          <a:bodyPr/>
          <a:lstStyle/>
          <a:p>
            <a:fld id="{4F000113-00A9-4E37-AFEB-870D6DECBF63}" type="datetimeFigureOut">
              <a:rPr lang="en-US" smtClean="0"/>
              <a:pPr/>
              <a:t>12/3/2018</a:t>
            </a:fld>
            <a:endParaRPr lang="en-US"/>
          </a:p>
        </p:txBody>
      </p:sp>
      <p:sp>
        <p:nvSpPr>
          <p:cNvPr id="5" name="Footer Placeholder 4">
            <a:extLst>
              <a:ext uri="{FF2B5EF4-FFF2-40B4-BE49-F238E27FC236}">
                <a16:creationId xmlns:a16="http://schemas.microsoft.com/office/drawing/2014/main" xmlns="" id="{BF4654BA-B24F-4F51-9B74-CD7340D21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48A243-F794-45F7-9B94-759FBF24EF0C}"/>
              </a:ext>
            </a:extLst>
          </p:cNvPr>
          <p:cNvSpPr>
            <a:spLocks noGrp="1"/>
          </p:cNvSpPr>
          <p:nvPr>
            <p:ph type="sldNum" sz="quarter" idx="12"/>
          </p:nvPr>
        </p:nvSpPr>
        <p:spPr/>
        <p:txBody>
          <a:bodyPr/>
          <a:lstStyle/>
          <a:p>
            <a:fld id="{1FFB9F82-6DBD-4C4B-A907-764242B0F896}" type="slidenum">
              <a:rPr lang="en-US" smtClean="0"/>
              <a:pPr/>
              <a:t>‹#›</a:t>
            </a:fld>
            <a:endParaRPr lang="en-US"/>
          </a:p>
        </p:txBody>
      </p:sp>
    </p:spTree>
    <p:extLst>
      <p:ext uri="{BB962C8B-B14F-4D97-AF65-F5344CB8AC3E}">
        <p14:creationId xmlns:p14="http://schemas.microsoft.com/office/powerpoint/2010/main" xmlns="" val="3926535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F000113-00A9-4E37-AFEB-870D6DECBF63}" type="datetimeFigureOut">
              <a:rPr lang="en-US" smtClean="0"/>
              <a:pPr/>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B9F82-6DBD-4C4B-A907-764242B0F896}" type="slidenum">
              <a:rPr lang="en-US" smtClean="0"/>
              <a:pPr/>
              <a:t>‹#›</a:t>
            </a:fld>
            <a:endParaRPr lang="en-US"/>
          </a:p>
        </p:txBody>
      </p:sp>
      <p:cxnSp>
        <p:nvCxnSpPr>
          <p:cNvPr id="8" name="Straight Connector 7"/>
          <p:cNvCxnSpPr/>
          <p:nvPr/>
        </p:nvCxnSpPr>
        <p:spPr>
          <a:xfrm>
            <a:off x="457200" y="990600"/>
            <a:ext cx="8229600" cy="0"/>
          </a:xfrm>
          <a:prstGeom prst="line">
            <a:avLst/>
          </a:prstGeom>
          <a:ln w="50800">
            <a:solidFill>
              <a:srgbClr val="007E7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185173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BB8B8F3-0C44-4587-B21E-CC277F8EDB28}" type="datetimeFigureOut">
              <a:rPr lang="en-US">
                <a:solidFill>
                  <a:prstClr val="black">
                    <a:tint val="75000"/>
                  </a:prstClr>
                </a:solidFill>
              </a:rPr>
              <a:pPr>
                <a:def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D63CEA2-B190-446E-988A-AE981FEDC081}" type="slidenum">
              <a:rPr lang="en-US" altLang="en-US"/>
              <a:pPr/>
              <a:t>‹#›</a:t>
            </a:fld>
            <a:endParaRPr lang="en-US" altLang="en-US"/>
          </a:p>
        </p:txBody>
      </p:sp>
    </p:spTree>
    <p:extLst>
      <p:ext uri="{BB962C8B-B14F-4D97-AF65-F5344CB8AC3E}">
        <p14:creationId xmlns="" xmlns:p14="http://schemas.microsoft.com/office/powerpoint/2010/main" val="1334537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A87E897-9CCA-4650-89C9-FAE0562A6E16}" type="datetimeFigureOut">
              <a:rPr lang="en-US">
                <a:solidFill>
                  <a:prstClr val="black">
                    <a:tint val="75000"/>
                  </a:prstClr>
                </a:solidFill>
              </a:rPr>
              <a:pPr>
                <a:def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D3EFBBB-9496-4689-A798-1FE0B5178481}" type="slidenum">
              <a:rPr lang="en-US" altLang="en-US"/>
              <a:pPr/>
              <a:t>‹#›</a:t>
            </a:fld>
            <a:endParaRPr lang="en-US" altLang="en-US"/>
          </a:p>
        </p:txBody>
      </p:sp>
    </p:spTree>
    <p:extLst>
      <p:ext uri="{BB962C8B-B14F-4D97-AF65-F5344CB8AC3E}">
        <p14:creationId xmlns="" xmlns:p14="http://schemas.microsoft.com/office/powerpoint/2010/main" val="1022857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CE1D7C7-5066-48FA-AA0C-2B39BB915435}" type="datetimeFigureOut">
              <a:rPr lang="en-US">
                <a:solidFill>
                  <a:prstClr val="black">
                    <a:tint val="75000"/>
                  </a:prstClr>
                </a:solidFill>
              </a:rPr>
              <a:pPr>
                <a:def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7F06351-61C5-46BF-9AE3-3FBF1811A770}" type="slidenum">
              <a:rPr lang="en-US" altLang="en-US"/>
              <a:pPr/>
              <a:t>‹#›</a:t>
            </a:fld>
            <a:endParaRPr lang="en-US" altLang="en-US"/>
          </a:p>
        </p:txBody>
      </p:sp>
    </p:spTree>
    <p:extLst>
      <p:ext uri="{BB962C8B-B14F-4D97-AF65-F5344CB8AC3E}">
        <p14:creationId xmlns="" xmlns:p14="http://schemas.microsoft.com/office/powerpoint/2010/main" val="2083781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7FB917B-204E-4F2F-80D3-9C12800F5A41}" type="datetimeFigureOut">
              <a:rPr lang="en-US">
                <a:solidFill>
                  <a:prstClr val="black">
                    <a:tint val="75000"/>
                  </a:prstClr>
                </a:solidFill>
              </a:rPr>
              <a:pPr>
                <a:defRPr/>
              </a:pPr>
              <a:t>12/3/2018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18FDDBF-4B84-4967-980E-EED8B883E4E4}" type="slidenum">
              <a:rPr lang="en-US" altLang="en-US"/>
              <a:pPr/>
              <a:t>‹#›</a:t>
            </a:fld>
            <a:endParaRPr lang="en-US" altLang="en-US"/>
          </a:p>
        </p:txBody>
      </p:sp>
    </p:spTree>
    <p:extLst>
      <p:ext uri="{BB962C8B-B14F-4D97-AF65-F5344CB8AC3E}">
        <p14:creationId xmlns="" xmlns:p14="http://schemas.microsoft.com/office/powerpoint/2010/main" val="2333658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ED6BFC8-0E75-4BA2-BF2D-C612EF4AAE53}" type="datetimeFigureOut">
              <a:rPr lang="en-US">
                <a:solidFill>
                  <a:prstClr val="black">
                    <a:tint val="75000"/>
                  </a:prstClr>
                </a:solidFill>
              </a:rPr>
              <a:pPr>
                <a:defRPr/>
              </a:pPr>
              <a:t>12/3/2018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68C9683B-BFA9-4003-8396-2DCC26D0EAD5}" type="slidenum">
              <a:rPr lang="en-US" altLang="en-US"/>
              <a:pPr/>
              <a:t>‹#›</a:t>
            </a:fld>
            <a:endParaRPr lang="en-US" altLang="en-US"/>
          </a:p>
        </p:txBody>
      </p:sp>
    </p:spTree>
    <p:extLst>
      <p:ext uri="{BB962C8B-B14F-4D97-AF65-F5344CB8AC3E}">
        <p14:creationId xmlns="" xmlns:p14="http://schemas.microsoft.com/office/powerpoint/2010/main" val="4219914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D7E43F4-6FAD-49F5-9427-CBFD431BF9EC}" type="datetimeFigureOut">
              <a:rPr lang="en-US">
                <a:solidFill>
                  <a:prstClr val="black">
                    <a:tint val="75000"/>
                  </a:prstClr>
                </a:solidFill>
              </a:rPr>
              <a:pPr>
                <a:defRPr/>
              </a:pPr>
              <a:t>12/3/2018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131EB63-D90E-4B3B-8FDE-8AFE84F9ED8F}" type="slidenum">
              <a:rPr lang="en-US" altLang="en-US"/>
              <a:pPr/>
              <a:t>‹#›</a:t>
            </a:fld>
            <a:endParaRPr lang="en-US" altLang="en-US"/>
          </a:p>
        </p:txBody>
      </p:sp>
    </p:spTree>
    <p:extLst>
      <p:ext uri="{BB962C8B-B14F-4D97-AF65-F5344CB8AC3E}">
        <p14:creationId xmlns="" xmlns:p14="http://schemas.microsoft.com/office/powerpoint/2010/main" val="435094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254EB79-7650-4B89-B247-F08B0E34FB92}" type="datetimeFigureOut">
              <a:rPr lang="en-US">
                <a:solidFill>
                  <a:prstClr val="black">
                    <a:tint val="75000"/>
                  </a:prstClr>
                </a:solidFill>
              </a:rPr>
              <a:pPr>
                <a:defRPr/>
              </a:pPr>
              <a:t>12/3/2018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AE80E203-517A-4EB6-847D-277D58442AFB}" type="slidenum">
              <a:rPr lang="en-US" altLang="en-US"/>
              <a:pPr/>
              <a:t>‹#›</a:t>
            </a:fld>
            <a:endParaRPr lang="en-US" altLang="en-US"/>
          </a:p>
        </p:txBody>
      </p:sp>
    </p:spTree>
    <p:extLst>
      <p:ext uri="{BB962C8B-B14F-4D97-AF65-F5344CB8AC3E}">
        <p14:creationId xmlns="" xmlns:p14="http://schemas.microsoft.com/office/powerpoint/2010/main" val="2665756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1A3A8A-8D9D-4979-993C-53F1B4FEA13E}"/>
              </a:ext>
            </a:extLst>
          </p:cNvPr>
          <p:cNvSpPr>
            <a:spLocks noGrp="1"/>
          </p:cNvSpPr>
          <p:nvPr>
            <p:ph type="title"/>
          </p:nvPr>
        </p:nvSpPr>
        <p:spPr>
          <a:xfrm>
            <a:off x="628650" y="365126"/>
            <a:ext cx="7886700" cy="873470"/>
          </a:xfrm>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94E362F5-1DB2-428B-B5B8-4D646E42FB94}"/>
              </a:ext>
            </a:extLst>
          </p:cNvPr>
          <p:cNvSpPr>
            <a:spLocks noGrp="1"/>
          </p:cNvSpPr>
          <p:nvPr>
            <p:ph idx="1"/>
          </p:nvPr>
        </p:nvSpPr>
        <p:spPr>
          <a:xfrm>
            <a:off x="628650" y="1620982"/>
            <a:ext cx="7886700" cy="4555981"/>
          </a:xfrm>
        </p:spPr>
        <p:txBody>
          <a:bodyPr/>
          <a:lstStyle>
            <a:lvl1pPr>
              <a:lnSpc>
                <a:spcPct val="100000"/>
              </a:lnSpc>
              <a:spcAft>
                <a:spcPts val="0"/>
              </a:spcAft>
              <a:defRPr/>
            </a:lvl1pPr>
            <a:lvl2pPr>
              <a:lnSpc>
                <a:spcPct val="100000"/>
              </a:lnSpc>
              <a:spcAft>
                <a:spcPts val="0"/>
              </a:spcAft>
              <a:defRPr/>
            </a:lvl2pPr>
            <a:lvl3pPr>
              <a:lnSpc>
                <a:spcPct val="100000"/>
              </a:lnSpc>
              <a:spcAft>
                <a:spcPts val="0"/>
              </a:spcAft>
              <a:defRPr/>
            </a:lvl3pPr>
            <a:lvl4pPr>
              <a:lnSpc>
                <a:spcPct val="100000"/>
              </a:lnSpc>
              <a:spcAft>
                <a:spcPts val="0"/>
              </a:spcAft>
              <a:defRPr/>
            </a:lvl4pPr>
            <a:lvl5pPr>
              <a:lnSpc>
                <a:spcPct val="100000"/>
              </a:lnSpc>
              <a:spcAft>
                <a:spcPts val="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a16="http://schemas.microsoft.com/office/drawing/2014/main" xmlns="" id="{EF7FCAA0-5975-46CB-9C63-E26AB4204619}"/>
              </a:ext>
            </a:extLst>
          </p:cNvPr>
          <p:cNvSpPr>
            <a:spLocks noGrp="1"/>
          </p:cNvSpPr>
          <p:nvPr>
            <p:ph type="dt" sz="half" idx="10"/>
          </p:nvPr>
        </p:nvSpPr>
        <p:spPr/>
        <p:txBody>
          <a:bodyPr/>
          <a:lstStyle/>
          <a:p>
            <a:fld id="{4F000113-00A9-4E37-AFEB-870D6DECBF63}" type="datetimeFigureOut">
              <a:rPr lang="en-US" smtClean="0"/>
              <a:pPr/>
              <a:t>12/3/2018</a:t>
            </a:fld>
            <a:endParaRPr lang="en-US"/>
          </a:p>
        </p:txBody>
      </p:sp>
      <p:sp>
        <p:nvSpPr>
          <p:cNvPr id="5" name="Footer Placeholder 4">
            <a:extLst>
              <a:ext uri="{FF2B5EF4-FFF2-40B4-BE49-F238E27FC236}">
                <a16:creationId xmlns:a16="http://schemas.microsoft.com/office/drawing/2014/main" xmlns="" id="{DA3ABA25-2A02-4266-9045-3C7B7C51D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4E98991-4A8D-4634-9312-B807C089D341}"/>
              </a:ext>
            </a:extLst>
          </p:cNvPr>
          <p:cNvSpPr>
            <a:spLocks noGrp="1"/>
          </p:cNvSpPr>
          <p:nvPr>
            <p:ph type="sldNum" sz="quarter" idx="12"/>
          </p:nvPr>
        </p:nvSpPr>
        <p:spPr/>
        <p:txBody>
          <a:bodyPr/>
          <a:lstStyle/>
          <a:p>
            <a:fld id="{1FFB9F82-6DBD-4C4B-A907-764242B0F896}" type="slidenum">
              <a:rPr lang="en-US" smtClean="0"/>
              <a:pPr/>
              <a:t>‹#›</a:t>
            </a:fld>
            <a:endParaRPr lang="en-US"/>
          </a:p>
        </p:txBody>
      </p:sp>
      <p:cxnSp>
        <p:nvCxnSpPr>
          <p:cNvPr id="8" name="Straight Connector 7">
            <a:extLst>
              <a:ext uri="{FF2B5EF4-FFF2-40B4-BE49-F238E27FC236}">
                <a16:creationId xmlns:a16="http://schemas.microsoft.com/office/drawing/2014/main" xmlns="" id="{BECC7FE6-4FCF-42F0-A1DB-065779BAC05D}"/>
              </a:ext>
            </a:extLst>
          </p:cNvPr>
          <p:cNvCxnSpPr>
            <a:cxnSpLocks/>
          </p:cNvCxnSpPr>
          <p:nvPr/>
        </p:nvCxnSpPr>
        <p:spPr>
          <a:xfrm>
            <a:off x="628650" y="1246317"/>
            <a:ext cx="7886700" cy="0"/>
          </a:xfrm>
          <a:prstGeom prst="line">
            <a:avLst/>
          </a:prstGeom>
          <a:ln w="635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266153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57A33FD-F194-4EDD-B575-A24E7FDF05DC}" type="datetimeFigureOut">
              <a:rPr lang="en-US">
                <a:solidFill>
                  <a:prstClr val="black">
                    <a:tint val="75000"/>
                  </a:prstClr>
                </a:solidFill>
              </a:rPr>
              <a:pPr>
                <a:defRPr/>
              </a:pPr>
              <a:t>12/3/2018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8E388BF-3C66-491E-8EA9-9B587CD980AC}" type="slidenum">
              <a:rPr lang="en-US" altLang="en-US"/>
              <a:pPr/>
              <a:t>‹#›</a:t>
            </a:fld>
            <a:endParaRPr lang="en-US" altLang="en-US"/>
          </a:p>
        </p:txBody>
      </p:sp>
    </p:spTree>
    <p:extLst>
      <p:ext uri="{BB962C8B-B14F-4D97-AF65-F5344CB8AC3E}">
        <p14:creationId xmlns="" xmlns:p14="http://schemas.microsoft.com/office/powerpoint/2010/main" val="36205036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8DA8CC3-BB52-412E-B4DE-E25DAE597D8C}" type="datetimeFigureOut">
              <a:rPr lang="en-US">
                <a:solidFill>
                  <a:prstClr val="black">
                    <a:tint val="75000"/>
                  </a:prstClr>
                </a:solidFill>
              </a:rPr>
              <a:pPr>
                <a:defRPr/>
              </a:pPr>
              <a:t>12/3/2018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2D40D8B-DAD9-42B1-AFCB-2F403B2648F1}" type="slidenum">
              <a:rPr lang="en-US" altLang="en-US"/>
              <a:pPr/>
              <a:t>‹#›</a:t>
            </a:fld>
            <a:endParaRPr lang="en-US" altLang="en-US"/>
          </a:p>
        </p:txBody>
      </p:sp>
    </p:spTree>
    <p:extLst>
      <p:ext uri="{BB962C8B-B14F-4D97-AF65-F5344CB8AC3E}">
        <p14:creationId xmlns="" xmlns:p14="http://schemas.microsoft.com/office/powerpoint/2010/main" val="272837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07A06A6-18BA-412A-8A9C-C1BE58B55C17}" type="datetimeFigureOut">
              <a:rPr lang="en-US">
                <a:solidFill>
                  <a:prstClr val="black">
                    <a:tint val="75000"/>
                  </a:prstClr>
                </a:solidFill>
              </a:rPr>
              <a:pPr>
                <a:def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7D2C121-53EC-41B7-A049-308DE65D1150}" type="slidenum">
              <a:rPr lang="en-US" altLang="en-US"/>
              <a:pPr/>
              <a:t>‹#›</a:t>
            </a:fld>
            <a:endParaRPr lang="en-US" altLang="en-US"/>
          </a:p>
        </p:txBody>
      </p:sp>
    </p:spTree>
    <p:extLst>
      <p:ext uri="{BB962C8B-B14F-4D97-AF65-F5344CB8AC3E}">
        <p14:creationId xmlns="" xmlns:p14="http://schemas.microsoft.com/office/powerpoint/2010/main" val="4192103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35884D-EF1B-44DC-A077-D312C25A56E0}" type="datetimeFigureOut">
              <a:rPr lang="en-US">
                <a:solidFill>
                  <a:prstClr val="black">
                    <a:tint val="75000"/>
                  </a:prstClr>
                </a:solidFill>
              </a:rPr>
              <a:pPr>
                <a:def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7E0C01E-DEA3-4B54-B84E-20F8A317AD9A}" type="slidenum">
              <a:rPr lang="en-US" altLang="en-US"/>
              <a:pPr/>
              <a:t>‹#›</a:t>
            </a:fld>
            <a:endParaRPr lang="en-US" altLang="en-US"/>
          </a:p>
        </p:txBody>
      </p:sp>
    </p:spTree>
    <p:extLst>
      <p:ext uri="{BB962C8B-B14F-4D97-AF65-F5344CB8AC3E}">
        <p14:creationId xmlns="" xmlns:p14="http://schemas.microsoft.com/office/powerpoint/2010/main" val="1662899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r>
              <a:rPr lang="en-US" noProof="0" smtClean="0"/>
              <a:t>Click icon to add table</a:t>
            </a:r>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sldNum" sz="quarter" idx="11"/>
          </p:nvPr>
        </p:nvSpPr>
        <p:spPr/>
        <p:txBody>
          <a:bodyPr/>
          <a:lstStyle>
            <a:lvl1pPr>
              <a:defRPr/>
            </a:lvl1pPr>
          </a:lstStyle>
          <a:p>
            <a:fld id="{642EDF7E-F0B2-46CE-8C8B-6A27622018D0}" type="slidenum">
              <a:rPr lang="en-US" altLang="en-US"/>
              <a:pPr/>
              <a:t>‹#›</a:t>
            </a:fld>
            <a:endParaRPr lang="en-US" altLang="en-US"/>
          </a:p>
        </p:txBody>
      </p:sp>
    </p:spTree>
    <p:extLst>
      <p:ext uri="{BB962C8B-B14F-4D97-AF65-F5344CB8AC3E}">
        <p14:creationId xmlns="" xmlns:p14="http://schemas.microsoft.com/office/powerpoint/2010/main" val="1954259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0C4A705-D313-4EFD-A6AB-F38D7C172FC4}" type="datetimeFigureOut">
              <a:rPr lang="en-US"/>
              <a:pPr>
                <a:defRPr/>
              </a:pPr>
              <a:t>12/3/2018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81F604-D907-4814-A2FA-CAABD1F0572C}" type="slidenum">
              <a:rPr lang="en-US" altLang="en-US"/>
              <a:pPr>
                <a:defRPr/>
              </a:pPr>
              <a:t>‹#›</a:t>
            </a:fld>
            <a:endParaRPr lang="en-US" altLang="en-US"/>
          </a:p>
        </p:txBody>
      </p:sp>
    </p:spTree>
    <p:extLst>
      <p:ext uri="{BB962C8B-B14F-4D97-AF65-F5344CB8AC3E}">
        <p14:creationId xmlns="" xmlns:p14="http://schemas.microsoft.com/office/powerpoint/2010/main" val="1575092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16119F1-8371-4628-BAB9-691764FF1C0C}" type="datetimeFigureOut">
              <a:rPr lang="en-US"/>
              <a:pPr>
                <a:defRPr/>
              </a:pPr>
              <a:t>12/3/2018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03D575-D896-4DD7-9B23-6F4E8F41E272}" type="slidenum">
              <a:rPr lang="en-US" altLang="en-US"/>
              <a:pPr>
                <a:defRPr/>
              </a:pPr>
              <a:t>‹#›</a:t>
            </a:fld>
            <a:endParaRPr lang="en-US" altLang="en-US"/>
          </a:p>
        </p:txBody>
      </p:sp>
    </p:spTree>
    <p:extLst>
      <p:ext uri="{BB962C8B-B14F-4D97-AF65-F5344CB8AC3E}">
        <p14:creationId xmlns="" xmlns:p14="http://schemas.microsoft.com/office/powerpoint/2010/main" val="646385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C2EA878-DEFB-4DB3-B543-3973160AA518}" type="datetimeFigureOut">
              <a:rPr lang="en-US"/>
              <a:pPr>
                <a:defRPr/>
              </a:pPr>
              <a:t>12/3/2018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DAA57A-B08C-4631-9664-78F05E26C068}" type="slidenum">
              <a:rPr lang="en-US" altLang="en-US"/>
              <a:pPr>
                <a:defRPr/>
              </a:pPr>
              <a:t>‹#›</a:t>
            </a:fld>
            <a:endParaRPr lang="en-US" altLang="en-US"/>
          </a:p>
        </p:txBody>
      </p:sp>
    </p:spTree>
    <p:extLst>
      <p:ext uri="{BB962C8B-B14F-4D97-AF65-F5344CB8AC3E}">
        <p14:creationId xmlns="" xmlns:p14="http://schemas.microsoft.com/office/powerpoint/2010/main" val="13121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EB45440-B17A-4F27-940B-69E5A8129907}" type="datetimeFigureOut">
              <a:rPr lang="en-US"/>
              <a:pPr>
                <a:defRPr/>
              </a:pPr>
              <a:t>12/3/2018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75A927-46BB-4438-9EF7-0111C7C3AF52}" type="slidenum">
              <a:rPr lang="en-US" altLang="en-US"/>
              <a:pPr>
                <a:defRPr/>
              </a:pPr>
              <a:t>‹#›</a:t>
            </a:fld>
            <a:endParaRPr lang="en-US" altLang="en-US"/>
          </a:p>
        </p:txBody>
      </p:sp>
    </p:spTree>
    <p:extLst>
      <p:ext uri="{BB962C8B-B14F-4D97-AF65-F5344CB8AC3E}">
        <p14:creationId xmlns="" xmlns:p14="http://schemas.microsoft.com/office/powerpoint/2010/main" val="26655225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438035C-F054-40BE-AC2B-6041898D2FCA}" type="datetimeFigureOut">
              <a:rPr lang="en-US"/>
              <a:pPr>
                <a:defRPr/>
              </a:pPr>
              <a:t>12/3/2018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1EFF9D5-2088-4BF5-982E-0DBC07C78417}" type="slidenum">
              <a:rPr lang="en-US" altLang="en-US"/>
              <a:pPr>
                <a:defRPr/>
              </a:pPr>
              <a:t>‹#›</a:t>
            </a:fld>
            <a:endParaRPr lang="en-US" altLang="en-US"/>
          </a:p>
        </p:txBody>
      </p:sp>
    </p:spTree>
    <p:extLst>
      <p:ext uri="{BB962C8B-B14F-4D97-AF65-F5344CB8AC3E}">
        <p14:creationId xmlns="" xmlns:p14="http://schemas.microsoft.com/office/powerpoint/2010/main" val="1007426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26F1000-6203-411C-9028-8865CCD61686}"/>
              </a:ext>
            </a:extLst>
          </p:cNvPr>
          <p:cNvPicPr>
            <a:picLocks noChangeAspect="1"/>
          </p:cNvPicPr>
          <p:nvPr/>
        </p:nvPicPr>
        <p:blipFill>
          <a:blip r:embed="rId2" cstate="print"/>
          <a:stretch>
            <a:fillRect/>
          </a:stretch>
        </p:blipFill>
        <p:spPr>
          <a:xfrm>
            <a:off x="-23023" y="0"/>
            <a:ext cx="9190045" cy="6858000"/>
          </a:xfrm>
          <a:prstGeom prst="rect">
            <a:avLst/>
          </a:prstGeom>
        </p:spPr>
      </p:pic>
      <p:sp>
        <p:nvSpPr>
          <p:cNvPr id="2" name="Title 1">
            <a:extLst>
              <a:ext uri="{FF2B5EF4-FFF2-40B4-BE49-F238E27FC236}">
                <a16:creationId xmlns:a16="http://schemas.microsoft.com/office/drawing/2014/main" xmlns="" id="{9086EA3E-64CA-4F40-B76E-1133EDAF8722}"/>
              </a:ext>
            </a:extLst>
          </p:cNvPr>
          <p:cNvSpPr>
            <a:spLocks noGrp="1"/>
          </p:cNvSpPr>
          <p:nvPr>
            <p:ph type="title"/>
          </p:nvPr>
        </p:nvSpPr>
        <p:spPr>
          <a:xfrm>
            <a:off x="623888" y="1709739"/>
            <a:ext cx="5261710" cy="2852737"/>
          </a:xfrm>
        </p:spPr>
        <p:txBody>
          <a:bodyPr anchor="b"/>
          <a:lstStyle>
            <a:lvl1pPr>
              <a:defRPr sz="6000">
                <a:solidFill>
                  <a:schemeClr val="bg1"/>
                </a:solidFill>
              </a:defRPr>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9B97ADCA-C90E-4A65-92A3-4F9F181B2C9F}"/>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a:extLst>
              <a:ext uri="{FF2B5EF4-FFF2-40B4-BE49-F238E27FC236}">
                <a16:creationId xmlns:a16="http://schemas.microsoft.com/office/drawing/2014/main" xmlns="" id="{D65E0DB4-DBDD-4AB9-AE0C-AAEB0A491284}"/>
              </a:ext>
            </a:extLst>
          </p:cNvPr>
          <p:cNvSpPr>
            <a:spLocks noGrp="1"/>
          </p:cNvSpPr>
          <p:nvPr>
            <p:ph type="dt" sz="half" idx="10"/>
          </p:nvPr>
        </p:nvSpPr>
        <p:spPr/>
        <p:txBody>
          <a:bodyPr/>
          <a:lstStyle/>
          <a:p>
            <a:fld id="{4F000113-00A9-4E37-AFEB-870D6DECBF63}" type="datetimeFigureOut">
              <a:rPr lang="en-US" smtClean="0"/>
              <a:pPr/>
              <a:t>12/3/2018</a:t>
            </a:fld>
            <a:endParaRPr lang="en-US"/>
          </a:p>
        </p:txBody>
      </p:sp>
      <p:sp>
        <p:nvSpPr>
          <p:cNvPr id="5" name="Footer Placeholder 4">
            <a:extLst>
              <a:ext uri="{FF2B5EF4-FFF2-40B4-BE49-F238E27FC236}">
                <a16:creationId xmlns:a16="http://schemas.microsoft.com/office/drawing/2014/main" xmlns="" id="{3722D614-E3E3-43C1-9DE0-34347C5B9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BC00A16-D5FC-4F85-B872-8C4D658DA651}"/>
              </a:ext>
            </a:extLst>
          </p:cNvPr>
          <p:cNvSpPr>
            <a:spLocks noGrp="1"/>
          </p:cNvSpPr>
          <p:nvPr>
            <p:ph type="sldNum" sz="quarter" idx="12"/>
          </p:nvPr>
        </p:nvSpPr>
        <p:spPr/>
        <p:txBody>
          <a:bodyPr/>
          <a:lstStyle/>
          <a:p>
            <a:fld id="{1FFB9F82-6DBD-4C4B-A907-764242B0F896}" type="slidenum">
              <a:rPr lang="en-US" smtClean="0"/>
              <a:pPr/>
              <a:t>‹#›</a:t>
            </a:fld>
            <a:endParaRPr lang="en-US"/>
          </a:p>
        </p:txBody>
      </p:sp>
      <p:pic>
        <p:nvPicPr>
          <p:cNvPr id="8" name="Picture 7">
            <a:extLst>
              <a:ext uri="{FF2B5EF4-FFF2-40B4-BE49-F238E27FC236}">
                <a16:creationId xmlns:a16="http://schemas.microsoft.com/office/drawing/2014/main" xmlns="" id="{67EDC16D-9121-4FF0-9D22-B0BF83CE5E1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43812" y="195391"/>
            <a:ext cx="1385888" cy="574332"/>
          </a:xfrm>
          <a:prstGeom prst="rect">
            <a:avLst/>
          </a:prstGeom>
        </p:spPr>
      </p:pic>
    </p:spTree>
    <p:extLst>
      <p:ext uri="{BB962C8B-B14F-4D97-AF65-F5344CB8AC3E}">
        <p14:creationId xmlns:p14="http://schemas.microsoft.com/office/powerpoint/2010/main" xmlns="" val="14952798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12E9D5E-B77F-4EB0-95F9-6D34E3CA6C38}" type="datetimeFigureOut">
              <a:rPr lang="en-US"/>
              <a:pPr>
                <a:defRPr/>
              </a:pPr>
              <a:t>12/3/2018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572601C-B815-4037-963E-16855F3DCB30}" type="slidenum">
              <a:rPr lang="en-US" altLang="en-US"/>
              <a:pPr>
                <a:defRPr/>
              </a:pPr>
              <a:t>‹#›</a:t>
            </a:fld>
            <a:endParaRPr lang="en-US" altLang="en-US"/>
          </a:p>
        </p:txBody>
      </p:sp>
    </p:spTree>
    <p:extLst>
      <p:ext uri="{BB962C8B-B14F-4D97-AF65-F5344CB8AC3E}">
        <p14:creationId xmlns="" xmlns:p14="http://schemas.microsoft.com/office/powerpoint/2010/main" val="4281376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14DB54-72E6-486F-84D8-6DEEA903B485}" type="datetimeFigureOut">
              <a:rPr lang="en-US"/>
              <a:pPr>
                <a:defRPr/>
              </a:pPr>
              <a:t>12/3/2018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1F5221D-0DAF-447C-A187-EBAF4F7AEB52}" type="slidenum">
              <a:rPr lang="en-US" altLang="en-US"/>
              <a:pPr>
                <a:defRPr/>
              </a:pPr>
              <a:t>‹#›</a:t>
            </a:fld>
            <a:endParaRPr lang="en-US" altLang="en-US"/>
          </a:p>
        </p:txBody>
      </p:sp>
    </p:spTree>
    <p:extLst>
      <p:ext uri="{BB962C8B-B14F-4D97-AF65-F5344CB8AC3E}">
        <p14:creationId xmlns="" xmlns:p14="http://schemas.microsoft.com/office/powerpoint/2010/main" val="25725307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292C37-6C2F-4849-A2B6-E5EA6A9539DD}" type="datetimeFigureOut">
              <a:rPr lang="en-US"/>
              <a:pPr>
                <a:defRPr/>
              </a:pPr>
              <a:t>12/3/2018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DDF8BF0-A685-48C1-8377-3A1B91467E9F}" type="slidenum">
              <a:rPr lang="en-US" altLang="en-US"/>
              <a:pPr>
                <a:defRPr/>
              </a:pPr>
              <a:t>‹#›</a:t>
            </a:fld>
            <a:endParaRPr lang="en-US" altLang="en-US"/>
          </a:p>
        </p:txBody>
      </p:sp>
    </p:spTree>
    <p:extLst>
      <p:ext uri="{BB962C8B-B14F-4D97-AF65-F5344CB8AC3E}">
        <p14:creationId xmlns="" xmlns:p14="http://schemas.microsoft.com/office/powerpoint/2010/main" val="14669709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3A76618-B17D-4506-9C85-E6B6813E7695}" type="datetimeFigureOut">
              <a:rPr lang="en-US"/>
              <a:pPr>
                <a:defRPr/>
              </a:pPr>
              <a:t>12/3/2018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F22266-52AA-4A33-84E9-45B28D9DBFD8}" type="slidenum">
              <a:rPr lang="en-US" altLang="en-US"/>
              <a:pPr>
                <a:defRPr/>
              </a:pPr>
              <a:t>‹#›</a:t>
            </a:fld>
            <a:endParaRPr lang="en-US" altLang="en-US"/>
          </a:p>
        </p:txBody>
      </p:sp>
    </p:spTree>
    <p:extLst>
      <p:ext uri="{BB962C8B-B14F-4D97-AF65-F5344CB8AC3E}">
        <p14:creationId xmlns="" xmlns:p14="http://schemas.microsoft.com/office/powerpoint/2010/main" val="3040663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7C2CEA-4109-47DA-9EC3-C0B08EB625DF}" type="datetimeFigureOut">
              <a:rPr lang="en-US"/>
              <a:pPr>
                <a:defRPr/>
              </a:pPr>
              <a:t>12/3/2018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D67FEB-CFF4-4C23-9F36-FBEF47197C62}" type="slidenum">
              <a:rPr lang="en-US" altLang="en-US"/>
              <a:pPr>
                <a:defRPr/>
              </a:pPr>
              <a:t>‹#›</a:t>
            </a:fld>
            <a:endParaRPr lang="en-US" altLang="en-US"/>
          </a:p>
        </p:txBody>
      </p:sp>
    </p:spTree>
    <p:extLst>
      <p:ext uri="{BB962C8B-B14F-4D97-AF65-F5344CB8AC3E}">
        <p14:creationId xmlns="" xmlns:p14="http://schemas.microsoft.com/office/powerpoint/2010/main" val="4608083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1304BA2-4198-40E8-BC6A-175F3AEA0779}" type="datetimeFigureOut">
              <a:rPr lang="en-US"/>
              <a:pPr>
                <a:defRPr/>
              </a:pPr>
              <a:t>12/3/2018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B98B2A-C2ED-4DA2-A997-0232188A7854}" type="slidenum">
              <a:rPr lang="en-US" altLang="en-US"/>
              <a:pPr>
                <a:defRPr/>
              </a:pPr>
              <a:t>‹#›</a:t>
            </a:fld>
            <a:endParaRPr lang="en-US" altLang="en-US"/>
          </a:p>
        </p:txBody>
      </p:sp>
    </p:spTree>
    <p:extLst>
      <p:ext uri="{BB962C8B-B14F-4D97-AF65-F5344CB8AC3E}">
        <p14:creationId xmlns="" xmlns:p14="http://schemas.microsoft.com/office/powerpoint/2010/main" val="16737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r>
              <a:rPr lang="en-US" noProof="0" smtClean="0"/>
              <a:t>Click icon to add table</a:t>
            </a:r>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sldNum" sz="quarter" idx="11"/>
          </p:nvPr>
        </p:nvSpPr>
        <p:spPr/>
        <p:txBody>
          <a:bodyPr/>
          <a:lstStyle>
            <a:lvl1pPr>
              <a:defRPr/>
            </a:lvl1pPr>
          </a:lstStyle>
          <a:p>
            <a:fld id="{642EDF7E-F0B2-46CE-8C8B-6A27622018D0}" type="slidenum">
              <a:rPr lang="en-US" altLang="en-US"/>
              <a:pPr/>
              <a:t>‹#›</a:t>
            </a:fld>
            <a:endParaRPr lang="en-US" altLang="en-US"/>
          </a:p>
        </p:txBody>
      </p:sp>
    </p:spTree>
    <p:extLst>
      <p:ext uri="{BB962C8B-B14F-4D97-AF65-F5344CB8AC3E}">
        <p14:creationId xmlns="" xmlns:p14="http://schemas.microsoft.com/office/powerpoint/2010/main" val="2309849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89B804-CA0E-4715-91B8-DDF66053840D}"/>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EF1D0F71-26EF-4D7B-8C87-175439B55155}"/>
              </a:ext>
            </a:extLst>
          </p:cNvPr>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a16="http://schemas.microsoft.com/office/drawing/2014/main" xmlns="" id="{ED029A36-E0B8-4296-B0C9-D3EE5AC8359D}"/>
              </a:ext>
            </a:extLst>
          </p:cNvPr>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a:extLst>
              <a:ext uri="{FF2B5EF4-FFF2-40B4-BE49-F238E27FC236}">
                <a16:creationId xmlns:a16="http://schemas.microsoft.com/office/drawing/2014/main" xmlns="" id="{EA13504B-391D-4FDF-8408-A4027FD5A489}"/>
              </a:ext>
            </a:extLst>
          </p:cNvPr>
          <p:cNvSpPr>
            <a:spLocks noGrp="1"/>
          </p:cNvSpPr>
          <p:nvPr>
            <p:ph type="dt" sz="half" idx="10"/>
          </p:nvPr>
        </p:nvSpPr>
        <p:spPr/>
        <p:txBody>
          <a:bodyPr/>
          <a:lstStyle/>
          <a:p>
            <a:fld id="{4F000113-00A9-4E37-AFEB-870D6DECBF63}" type="datetimeFigureOut">
              <a:rPr lang="en-US" smtClean="0"/>
              <a:pPr/>
              <a:t>12/3/2018</a:t>
            </a:fld>
            <a:endParaRPr lang="en-US"/>
          </a:p>
        </p:txBody>
      </p:sp>
      <p:sp>
        <p:nvSpPr>
          <p:cNvPr id="6" name="Footer Placeholder 5">
            <a:extLst>
              <a:ext uri="{FF2B5EF4-FFF2-40B4-BE49-F238E27FC236}">
                <a16:creationId xmlns:a16="http://schemas.microsoft.com/office/drawing/2014/main" xmlns="" id="{2E0D6EAE-478E-46C1-8D07-786C3B0212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65FB8A9-1B47-4AF2-BAC4-B3763A981A59}"/>
              </a:ext>
            </a:extLst>
          </p:cNvPr>
          <p:cNvSpPr>
            <a:spLocks noGrp="1"/>
          </p:cNvSpPr>
          <p:nvPr>
            <p:ph type="sldNum" sz="quarter" idx="12"/>
          </p:nvPr>
        </p:nvSpPr>
        <p:spPr/>
        <p:txBody>
          <a:bodyPr/>
          <a:lstStyle/>
          <a:p>
            <a:fld id="{1FFB9F82-6DBD-4C4B-A907-764242B0F896}" type="slidenum">
              <a:rPr lang="en-US" smtClean="0"/>
              <a:pPr/>
              <a:t>‹#›</a:t>
            </a:fld>
            <a:endParaRPr lang="en-US"/>
          </a:p>
        </p:txBody>
      </p:sp>
    </p:spTree>
    <p:extLst>
      <p:ext uri="{BB962C8B-B14F-4D97-AF65-F5344CB8AC3E}">
        <p14:creationId xmlns:p14="http://schemas.microsoft.com/office/powerpoint/2010/main" xmlns="" val="2256540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827C04-3EC7-4F28-BAE1-12130B26A4DC}"/>
              </a:ext>
            </a:extLst>
          </p:cNvPr>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xmlns="" id="{64D093D9-2164-4A1E-9415-4BAC628CA1F5}"/>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BAE6E527-0210-4543-8E5C-42B123E16853}"/>
              </a:ext>
            </a:extLst>
          </p:cNvPr>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a:extLst>
              <a:ext uri="{FF2B5EF4-FFF2-40B4-BE49-F238E27FC236}">
                <a16:creationId xmlns:a16="http://schemas.microsoft.com/office/drawing/2014/main" xmlns="" id="{F96FA22B-BC9B-47EC-A1D0-B0E1DC6B72C5}"/>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9328F29D-DEFE-414D-AD15-057C51B46A64}"/>
              </a:ext>
            </a:extLst>
          </p:cNvPr>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a:extLst>
              <a:ext uri="{FF2B5EF4-FFF2-40B4-BE49-F238E27FC236}">
                <a16:creationId xmlns:a16="http://schemas.microsoft.com/office/drawing/2014/main" xmlns="" id="{A7A68581-1AB5-4C6F-8D71-7794B06CE224}"/>
              </a:ext>
            </a:extLst>
          </p:cNvPr>
          <p:cNvSpPr>
            <a:spLocks noGrp="1"/>
          </p:cNvSpPr>
          <p:nvPr>
            <p:ph type="dt" sz="half" idx="10"/>
          </p:nvPr>
        </p:nvSpPr>
        <p:spPr/>
        <p:txBody>
          <a:bodyPr/>
          <a:lstStyle/>
          <a:p>
            <a:fld id="{4F000113-00A9-4E37-AFEB-870D6DECBF63}" type="datetimeFigureOut">
              <a:rPr lang="en-US" smtClean="0"/>
              <a:pPr/>
              <a:t>12/3/2018</a:t>
            </a:fld>
            <a:endParaRPr lang="en-US"/>
          </a:p>
        </p:txBody>
      </p:sp>
      <p:sp>
        <p:nvSpPr>
          <p:cNvPr id="8" name="Footer Placeholder 7">
            <a:extLst>
              <a:ext uri="{FF2B5EF4-FFF2-40B4-BE49-F238E27FC236}">
                <a16:creationId xmlns:a16="http://schemas.microsoft.com/office/drawing/2014/main" xmlns="" id="{8E183992-B31F-4912-82A2-8E1DEF45AB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EACBF83-0FF1-4889-AB27-690DC0667C75}"/>
              </a:ext>
            </a:extLst>
          </p:cNvPr>
          <p:cNvSpPr>
            <a:spLocks noGrp="1"/>
          </p:cNvSpPr>
          <p:nvPr>
            <p:ph type="sldNum" sz="quarter" idx="12"/>
          </p:nvPr>
        </p:nvSpPr>
        <p:spPr/>
        <p:txBody>
          <a:bodyPr/>
          <a:lstStyle/>
          <a:p>
            <a:fld id="{1FFB9F82-6DBD-4C4B-A907-764242B0F896}" type="slidenum">
              <a:rPr lang="en-US" smtClean="0"/>
              <a:pPr/>
              <a:t>‹#›</a:t>
            </a:fld>
            <a:endParaRPr lang="en-US"/>
          </a:p>
        </p:txBody>
      </p:sp>
    </p:spTree>
    <p:extLst>
      <p:ext uri="{BB962C8B-B14F-4D97-AF65-F5344CB8AC3E}">
        <p14:creationId xmlns:p14="http://schemas.microsoft.com/office/powerpoint/2010/main" xmlns="" val="571514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7D0004-8048-4C25-B8F8-07A1730EA863}"/>
              </a:ext>
            </a:extLst>
          </p:cNvPr>
          <p:cNvSpPr>
            <a:spLocks noGrp="1"/>
          </p:cNvSpPr>
          <p:nvPr>
            <p:ph type="title"/>
          </p:nvPr>
        </p:nvSpPr>
        <p:spPr/>
        <p:txBody>
          <a:bodyPr/>
          <a:lstStyle/>
          <a:p>
            <a:r>
              <a:rPr lang="en-US" smtClean="0"/>
              <a:t>Click to edit Master title style</a:t>
            </a:r>
            <a:endParaRPr lang="en-US"/>
          </a:p>
        </p:txBody>
      </p:sp>
      <p:sp>
        <p:nvSpPr>
          <p:cNvPr id="3" name="Date Placeholder 2">
            <a:extLst>
              <a:ext uri="{FF2B5EF4-FFF2-40B4-BE49-F238E27FC236}">
                <a16:creationId xmlns:a16="http://schemas.microsoft.com/office/drawing/2014/main" xmlns="" id="{EC3502E0-656B-43CE-AF5A-A3132CD36C42}"/>
              </a:ext>
            </a:extLst>
          </p:cNvPr>
          <p:cNvSpPr>
            <a:spLocks noGrp="1"/>
          </p:cNvSpPr>
          <p:nvPr>
            <p:ph type="dt" sz="half" idx="10"/>
          </p:nvPr>
        </p:nvSpPr>
        <p:spPr/>
        <p:txBody>
          <a:bodyPr/>
          <a:lstStyle/>
          <a:p>
            <a:fld id="{4F000113-00A9-4E37-AFEB-870D6DECBF63}" type="datetimeFigureOut">
              <a:rPr lang="en-US" smtClean="0"/>
              <a:pPr/>
              <a:t>12/3/2018</a:t>
            </a:fld>
            <a:endParaRPr lang="en-US"/>
          </a:p>
        </p:txBody>
      </p:sp>
      <p:sp>
        <p:nvSpPr>
          <p:cNvPr id="4" name="Footer Placeholder 3">
            <a:extLst>
              <a:ext uri="{FF2B5EF4-FFF2-40B4-BE49-F238E27FC236}">
                <a16:creationId xmlns:a16="http://schemas.microsoft.com/office/drawing/2014/main" xmlns="" id="{D40616CD-5B81-458E-91A9-A1975C073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1740430-B88B-4F73-B297-503DF6564F50}"/>
              </a:ext>
            </a:extLst>
          </p:cNvPr>
          <p:cNvSpPr>
            <a:spLocks noGrp="1"/>
          </p:cNvSpPr>
          <p:nvPr>
            <p:ph type="sldNum" sz="quarter" idx="12"/>
          </p:nvPr>
        </p:nvSpPr>
        <p:spPr/>
        <p:txBody>
          <a:bodyPr/>
          <a:lstStyle/>
          <a:p>
            <a:fld id="{1FFB9F82-6DBD-4C4B-A907-764242B0F896}" type="slidenum">
              <a:rPr lang="en-US" smtClean="0"/>
              <a:pPr/>
              <a:t>‹#›</a:t>
            </a:fld>
            <a:endParaRPr lang="en-US"/>
          </a:p>
        </p:txBody>
      </p:sp>
    </p:spTree>
    <p:extLst>
      <p:ext uri="{BB962C8B-B14F-4D97-AF65-F5344CB8AC3E}">
        <p14:creationId xmlns:p14="http://schemas.microsoft.com/office/powerpoint/2010/main" xmlns="" val="3531772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DB7925E-9708-47A3-94C4-3F05302418A9}"/>
              </a:ext>
            </a:extLst>
          </p:cNvPr>
          <p:cNvSpPr>
            <a:spLocks noGrp="1"/>
          </p:cNvSpPr>
          <p:nvPr>
            <p:ph type="dt" sz="half" idx="10"/>
          </p:nvPr>
        </p:nvSpPr>
        <p:spPr/>
        <p:txBody>
          <a:bodyPr/>
          <a:lstStyle/>
          <a:p>
            <a:fld id="{4F000113-00A9-4E37-AFEB-870D6DECBF63}" type="datetimeFigureOut">
              <a:rPr lang="en-US" smtClean="0"/>
              <a:pPr/>
              <a:t>12/3/2018</a:t>
            </a:fld>
            <a:endParaRPr lang="en-US"/>
          </a:p>
        </p:txBody>
      </p:sp>
      <p:sp>
        <p:nvSpPr>
          <p:cNvPr id="3" name="Footer Placeholder 2">
            <a:extLst>
              <a:ext uri="{FF2B5EF4-FFF2-40B4-BE49-F238E27FC236}">
                <a16:creationId xmlns:a16="http://schemas.microsoft.com/office/drawing/2014/main" xmlns="" id="{30CF5E50-9313-497F-A267-821357BF9C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8CA3E51-50A3-4C6F-A9BF-322026482811}"/>
              </a:ext>
            </a:extLst>
          </p:cNvPr>
          <p:cNvSpPr>
            <a:spLocks noGrp="1"/>
          </p:cNvSpPr>
          <p:nvPr>
            <p:ph type="sldNum" sz="quarter" idx="12"/>
          </p:nvPr>
        </p:nvSpPr>
        <p:spPr/>
        <p:txBody>
          <a:bodyPr/>
          <a:lstStyle/>
          <a:p>
            <a:fld id="{1FFB9F82-6DBD-4C4B-A907-764242B0F896}" type="slidenum">
              <a:rPr lang="en-US" smtClean="0"/>
              <a:pPr/>
              <a:t>‹#›</a:t>
            </a:fld>
            <a:endParaRPr lang="en-US"/>
          </a:p>
        </p:txBody>
      </p:sp>
    </p:spTree>
    <p:extLst>
      <p:ext uri="{BB962C8B-B14F-4D97-AF65-F5344CB8AC3E}">
        <p14:creationId xmlns:p14="http://schemas.microsoft.com/office/powerpoint/2010/main" xmlns="" val="2343893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085EBA-46CC-4A78-B228-0601DE9AC7FC}"/>
              </a:ext>
            </a:extLst>
          </p:cNvPr>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xmlns="" id="{F8163413-CE29-43E4-A9EB-42BA54B85580}"/>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a:extLst>
              <a:ext uri="{FF2B5EF4-FFF2-40B4-BE49-F238E27FC236}">
                <a16:creationId xmlns:a16="http://schemas.microsoft.com/office/drawing/2014/main" xmlns="" id="{90AB35C0-8A0F-42CC-A17F-CE582A8F06FA}"/>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a:extLst>
              <a:ext uri="{FF2B5EF4-FFF2-40B4-BE49-F238E27FC236}">
                <a16:creationId xmlns:a16="http://schemas.microsoft.com/office/drawing/2014/main" xmlns="" id="{C2E63230-2E2C-4193-8506-001A379FA4E1}"/>
              </a:ext>
            </a:extLst>
          </p:cNvPr>
          <p:cNvSpPr>
            <a:spLocks noGrp="1"/>
          </p:cNvSpPr>
          <p:nvPr>
            <p:ph type="dt" sz="half" idx="10"/>
          </p:nvPr>
        </p:nvSpPr>
        <p:spPr/>
        <p:txBody>
          <a:bodyPr/>
          <a:lstStyle/>
          <a:p>
            <a:fld id="{4F000113-00A9-4E37-AFEB-870D6DECBF63}" type="datetimeFigureOut">
              <a:rPr lang="en-US" smtClean="0"/>
              <a:pPr/>
              <a:t>12/3/2018</a:t>
            </a:fld>
            <a:endParaRPr lang="en-US"/>
          </a:p>
        </p:txBody>
      </p:sp>
      <p:sp>
        <p:nvSpPr>
          <p:cNvPr id="6" name="Footer Placeholder 5">
            <a:extLst>
              <a:ext uri="{FF2B5EF4-FFF2-40B4-BE49-F238E27FC236}">
                <a16:creationId xmlns:a16="http://schemas.microsoft.com/office/drawing/2014/main" xmlns="" id="{7E722E08-7A49-4A08-88CC-E41689EB6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C6F7731-A4D0-4938-9C20-1FA457097D7A}"/>
              </a:ext>
            </a:extLst>
          </p:cNvPr>
          <p:cNvSpPr>
            <a:spLocks noGrp="1"/>
          </p:cNvSpPr>
          <p:nvPr>
            <p:ph type="sldNum" sz="quarter" idx="12"/>
          </p:nvPr>
        </p:nvSpPr>
        <p:spPr/>
        <p:txBody>
          <a:bodyPr/>
          <a:lstStyle/>
          <a:p>
            <a:fld id="{1FFB9F82-6DBD-4C4B-A907-764242B0F896}" type="slidenum">
              <a:rPr lang="en-US" smtClean="0"/>
              <a:pPr/>
              <a:t>‹#›</a:t>
            </a:fld>
            <a:endParaRPr lang="en-US"/>
          </a:p>
        </p:txBody>
      </p:sp>
    </p:spTree>
    <p:extLst>
      <p:ext uri="{BB962C8B-B14F-4D97-AF65-F5344CB8AC3E}">
        <p14:creationId xmlns:p14="http://schemas.microsoft.com/office/powerpoint/2010/main" xmlns="" val="852187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F98E41-6A7E-4C64-A319-1A66F6540E43}"/>
              </a:ext>
            </a:extLst>
          </p:cNvPr>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a:extLst>
              <a:ext uri="{FF2B5EF4-FFF2-40B4-BE49-F238E27FC236}">
                <a16:creationId xmlns:a16="http://schemas.microsoft.com/office/drawing/2014/main" xmlns="" id="{A04862E6-3922-4311-BD1F-451F2FCB9A61}"/>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a:extLst>
              <a:ext uri="{FF2B5EF4-FFF2-40B4-BE49-F238E27FC236}">
                <a16:creationId xmlns:a16="http://schemas.microsoft.com/office/drawing/2014/main" xmlns="" id="{E50B1D84-9142-41F9-8D5F-5D90399694B5}"/>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a:extLst>
              <a:ext uri="{FF2B5EF4-FFF2-40B4-BE49-F238E27FC236}">
                <a16:creationId xmlns:a16="http://schemas.microsoft.com/office/drawing/2014/main" xmlns="" id="{FF60923D-7849-4755-9284-D6C65F54C4A3}"/>
              </a:ext>
            </a:extLst>
          </p:cNvPr>
          <p:cNvSpPr>
            <a:spLocks noGrp="1"/>
          </p:cNvSpPr>
          <p:nvPr>
            <p:ph type="dt" sz="half" idx="10"/>
          </p:nvPr>
        </p:nvSpPr>
        <p:spPr/>
        <p:txBody>
          <a:bodyPr/>
          <a:lstStyle/>
          <a:p>
            <a:fld id="{4F000113-00A9-4E37-AFEB-870D6DECBF63}" type="datetimeFigureOut">
              <a:rPr lang="en-US" smtClean="0"/>
              <a:pPr/>
              <a:t>12/3/2018</a:t>
            </a:fld>
            <a:endParaRPr lang="en-US"/>
          </a:p>
        </p:txBody>
      </p:sp>
      <p:sp>
        <p:nvSpPr>
          <p:cNvPr id="6" name="Footer Placeholder 5">
            <a:extLst>
              <a:ext uri="{FF2B5EF4-FFF2-40B4-BE49-F238E27FC236}">
                <a16:creationId xmlns:a16="http://schemas.microsoft.com/office/drawing/2014/main" xmlns="" id="{080E5D7E-22DA-4C50-88A9-63C012C5E4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909F8DE-F403-4FBF-A2D7-4847A719B850}"/>
              </a:ext>
            </a:extLst>
          </p:cNvPr>
          <p:cNvSpPr>
            <a:spLocks noGrp="1"/>
          </p:cNvSpPr>
          <p:nvPr>
            <p:ph type="sldNum" sz="quarter" idx="12"/>
          </p:nvPr>
        </p:nvSpPr>
        <p:spPr/>
        <p:txBody>
          <a:bodyPr/>
          <a:lstStyle/>
          <a:p>
            <a:fld id="{1FFB9F82-6DBD-4C4B-A907-764242B0F896}" type="slidenum">
              <a:rPr lang="en-US" smtClean="0"/>
              <a:pPr/>
              <a:t>‹#›</a:t>
            </a:fld>
            <a:endParaRPr lang="en-US"/>
          </a:p>
        </p:txBody>
      </p:sp>
    </p:spTree>
    <p:extLst>
      <p:ext uri="{BB962C8B-B14F-4D97-AF65-F5344CB8AC3E}">
        <p14:creationId xmlns:p14="http://schemas.microsoft.com/office/powerpoint/2010/main" xmlns="" val="2002832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AFD08FA-C501-480C-A5A2-197C2D36B5E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9E11B535-2F2E-4AF5-B9E0-F9F09963443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126374-5C98-4A98-B6DD-2D576923325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4F000113-00A9-4E37-AFEB-870D6DECBF63}" type="datetimeFigureOut">
              <a:rPr lang="en-US" smtClean="0"/>
              <a:pPr/>
              <a:t>12/3/2018</a:t>
            </a:fld>
            <a:endParaRPr lang="en-US"/>
          </a:p>
        </p:txBody>
      </p:sp>
      <p:sp>
        <p:nvSpPr>
          <p:cNvPr id="5" name="Footer Placeholder 4">
            <a:extLst>
              <a:ext uri="{FF2B5EF4-FFF2-40B4-BE49-F238E27FC236}">
                <a16:creationId xmlns:a16="http://schemas.microsoft.com/office/drawing/2014/main" xmlns="" id="{A7048147-6C3C-4929-B440-8EC20F2DF6A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xmlns="" id="{CC6CC3B8-56E5-4409-B161-830C99F4C54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FFB9F82-6DBD-4C4B-A907-764242B0F896}" type="slidenum">
              <a:rPr lang="en-US" smtClean="0"/>
              <a:pPr/>
              <a:t>‹#›</a:t>
            </a:fld>
            <a:endParaRPr lang="en-US"/>
          </a:p>
        </p:txBody>
      </p:sp>
      <p:pic>
        <p:nvPicPr>
          <p:cNvPr id="8" name="Picture 7">
            <a:extLst>
              <a:ext uri="{FF2B5EF4-FFF2-40B4-BE49-F238E27FC236}">
                <a16:creationId xmlns:a16="http://schemas.microsoft.com/office/drawing/2014/main" xmlns="" id="{A95FEB49-65A5-47AA-AB61-1FACC1CC72EE}"/>
              </a:ext>
            </a:extLst>
          </p:cNvPr>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7643812" y="195391"/>
            <a:ext cx="1385888" cy="574332"/>
          </a:xfrm>
          <a:prstGeom prst="rect">
            <a:avLst/>
          </a:prstGeom>
        </p:spPr>
      </p:pic>
      <p:pic>
        <p:nvPicPr>
          <p:cNvPr id="9" name="Picture 8">
            <a:extLst>
              <a:ext uri="{FF2B5EF4-FFF2-40B4-BE49-F238E27FC236}">
                <a16:creationId xmlns="" xmlns:a16="http://schemas.microsoft.com/office/drawing/2014/main" id="{C2156EDB-F1CB-45B8-85F0-35121CECBCC7}"/>
              </a:ext>
            </a:extLst>
          </p:cNvPr>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7846286" y="92076"/>
            <a:ext cx="1069114" cy="443056"/>
          </a:xfrm>
          <a:prstGeom prst="rect">
            <a:avLst/>
          </a:prstGeom>
        </p:spPr>
      </p:pic>
    </p:spTree>
    <p:extLst>
      <p:ext uri="{BB962C8B-B14F-4D97-AF65-F5344CB8AC3E}">
        <p14:creationId xmlns:p14="http://schemas.microsoft.com/office/powerpoint/2010/main" xmlns="" val="3076885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7932"/>
            <a:ext cx="82296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dirty="0"/>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8A063CE-8F5D-440E-AAFD-C83F54B973C4}" type="datetimeFigureOut">
              <a:rPr lang="en-US">
                <a:solidFill>
                  <a:prstClr val="black">
                    <a:tint val="75000"/>
                  </a:prstClr>
                </a:solidFill>
              </a:rPr>
              <a:pPr>
                <a:defRPr/>
              </a:pPr>
              <a:t>12/3/2018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862FC848-B0EC-48B9-AB81-515881DF4BD9}" type="slidenum">
              <a:rPr lang="en-US" altLang="en-US" smtClean="0">
                <a:cs typeface="Arial" panose="020B0604020202020204" pitchFamily="34" charset="0"/>
              </a:rPr>
              <a:pPr/>
              <a:t>‹#›</a:t>
            </a:fld>
            <a:endParaRPr lang="en-US" altLang="en-US">
              <a:cs typeface="Arial" panose="020B0604020202020204" pitchFamily="34" charset="0"/>
            </a:endParaRPr>
          </a:p>
        </p:txBody>
      </p:sp>
      <p:pic>
        <p:nvPicPr>
          <p:cNvPr id="7" name="Picture 6">
            <a:extLst>
              <a:ext uri="{FF2B5EF4-FFF2-40B4-BE49-F238E27FC236}">
                <a16:creationId xmlns="" xmlns:a16="http://schemas.microsoft.com/office/drawing/2014/main" id="{2A57BB4C-49B7-4D1C-A406-5D616893BB51}"/>
              </a:ext>
            </a:extLst>
          </p:cNvPr>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7846286" y="92076"/>
            <a:ext cx="1069114" cy="443056"/>
          </a:xfrm>
          <a:prstGeom prst="rect">
            <a:avLst/>
          </a:prstGeom>
        </p:spPr>
      </p:pic>
    </p:spTree>
    <p:extLst>
      <p:ext uri="{BB962C8B-B14F-4D97-AF65-F5344CB8AC3E}">
        <p14:creationId xmlns="" xmlns:p14="http://schemas.microsoft.com/office/powerpoint/2010/main" val="112302815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rtl="0" eaLnBrk="1" fontAlgn="base" hangingPunct="1">
        <a:spcBef>
          <a:spcPct val="0"/>
        </a:spcBef>
        <a:spcAft>
          <a:spcPct val="0"/>
        </a:spcAft>
        <a:defRPr sz="3600" kern="1200">
          <a:solidFill>
            <a:schemeClr val="tx1"/>
          </a:solidFill>
          <a:latin typeface="+mj-lt"/>
          <a:ea typeface="+mj-ea"/>
          <a:cs typeface="+mj-cs"/>
        </a:defRPr>
      </a:lvl1pPr>
      <a:lvl2pPr algn="l" rtl="0" eaLnBrk="1" fontAlgn="base" hangingPunct="1">
        <a:spcBef>
          <a:spcPct val="0"/>
        </a:spcBef>
        <a:spcAft>
          <a:spcPct val="0"/>
        </a:spcAft>
        <a:defRPr sz="3600">
          <a:solidFill>
            <a:schemeClr val="tx1"/>
          </a:solidFill>
          <a:latin typeface="Calibri" pitchFamily="34" charset="0"/>
        </a:defRPr>
      </a:lvl2pPr>
      <a:lvl3pPr algn="l" rtl="0" eaLnBrk="1" fontAlgn="base" hangingPunct="1">
        <a:spcBef>
          <a:spcPct val="0"/>
        </a:spcBef>
        <a:spcAft>
          <a:spcPct val="0"/>
        </a:spcAft>
        <a:defRPr sz="3600">
          <a:solidFill>
            <a:schemeClr val="tx1"/>
          </a:solidFill>
          <a:latin typeface="Calibri" pitchFamily="34" charset="0"/>
        </a:defRPr>
      </a:lvl3pPr>
      <a:lvl4pPr algn="l" rtl="0" eaLnBrk="1" fontAlgn="base" hangingPunct="1">
        <a:spcBef>
          <a:spcPct val="0"/>
        </a:spcBef>
        <a:spcAft>
          <a:spcPct val="0"/>
        </a:spcAft>
        <a:defRPr sz="3600">
          <a:solidFill>
            <a:schemeClr val="tx1"/>
          </a:solidFill>
          <a:latin typeface="Calibri" pitchFamily="34" charset="0"/>
        </a:defRPr>
      </a:lvl4pPr>
      <a:lvl5pPr algn="l" rtl="0" eaLnBrk="1" fontAlgn="base" hangingPunct="1">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dirty="0"/>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0C3EB54-3B01-4734-B8FA-7B52A81912EB}" type="datetimeFigureOut">
              <a:rPr lang="en-US"/>
              <a:pPr>
                <a:defRPr/>
              </a:pPr>
              <a:t>12/3/2018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EADDFC9-9522-423D-AF71-66FCB416E213}" type="slidenum">
              <a:rPr lang="en-US" altLang="en-US"/>
              <a:pPr>
                <a:defRPr/>
              </a:pPr>
              <a:t>‹#›</a:t>
            </a:fld>
            <a:endParaRPr lang="en-US" altLang="en-US"/>
          </a:p>
        </p:txBody>
      </p:sp>
      <p:pic>
        <p:nvPicPr>
          <p:cNvPr id="7" name="Picture 6">
            <a:extLst>
              <a:ext uri="{FF2B5EF4-FFF2-40B4-BE49-F238E27FC236}">
                <a16:creationId xmlns="" xmlns:a16="http://schemas.microsoft.com/office/drawing/2014/main" id="{87B2F1A8-D79B-4729-9CCD-DCA871BBD2A1}"/>
              </a:ext>
            </a:extLst>
          </p:cNvPr>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7846286" y="92076"/>
            <a:ext cx="1069114" cy="443056"/>
          </a:xfrm>
          <a:prstGeom prst="rect">
            <a:avLst/>
          </a:prstGeom>
        </p:spPr>
      </p:pic>
    </p:spTree>
    <p:extLst>
      <p:ext uri="{BB962C8B-B14F-4D97-AF65-F5344CB8AC3E}">
        <p14:creationId xmlns="" xmlns:p14="http://schemas.microsoft.com/office/powerpoint/2010/main" val="17398672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rtl="0" eaLnBrk="1" fontAlgn="base" hangingPunct="1">
        <a:spcBef>
          <a:spcPct val="0"/>
        </a:spcBef>
        <a:spcAft>
          <a:spcPct val="0"/>
        </a:spcAft>
        <a:defRPr sz="3600" kern="1200">
          <a:solidFill>
            <a:schemeClr val="tx1"/>
          </a:solidFill>
          <a:latin typeface="+mj-lt"/>
          <a:ea typeface="+mj-ea"/>
          <a:cs typeface="+mj-cs"/>
        </a:defRPr>
      </a:lvl1pPr>
      <a:lvl2pPr algn="l" rtl="0" eaLnBrk="1" fontAlgn="base" hangingPunct="1">
        <a:spcBef>
          <a:spcPct val="0"/>
        </a:spcBef>
        <a:spcAft>
          <a:spcPct val="0"/>
        </a:spcAft>
        <a:defRPr sz="3600">
          <a:solidFill>
            <a:schemeClr val="tx1"/>
          </a:solidFill>
          <a:latin typeface="Calibri" pitchFamily="34" charset="0"/>
        </a:defRPr>
      </a:lvl2pPr>
      <a:lvl3pPr algn="l" rtl="0" eaLnBrk="1" fontAlgn="base" hangingPunct="1">
        <a:spcBef>
          <a:spcPct val="0"/>
        </a:spcBef>
        <a:spcAft>
          <a:spcPct val="0"/>
        </a:spcAft>
        <a:defRPr sz="3600">
          <a:solidFill>
            <a:schemeClr val="tx1"/>
          </a:solidFill>
          <a:latin typeface="Calibri" pitchFamily="34" charset="0"/>
        </a:defRPr>
      </a:lvl3pPr>
      <a:lvl4pPr algn="l" rtl="0" eaLnBrk="1" fontAlgn="base" hangingPunct="1">
        <a:spcBef>
          <a:spcPct val="0"/>
        </a:spcBef>
        <a:spcAft>
          <a:spcPct val="0"/>
        </a:spcAft>
        <a:defRPr sz="3600">
          <a:solidFill>
            <a:schemeClr val="tx1"/>
          </a:solidFill>
          <a:latin typeface="Calibri" pitchFamily="34" charset="0"/>
        </a:defRPr>
      </a:lvl4pPr>
      <a:lvl5pPr algn="l" rtl="0" eaLnBrk="1" fontAlgn="base" hangingPunct="1">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32.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slideLayout" Target="../slideLayouts/slideLayout2.xml"/><Relationship Id="rId5" Type="http://schemas.openxmlformats.org/officeDocument/2006/relationships/image" Target="../media/image56.gif"/><Relationship Id="rId4" Type="http://schemas.openxmlformats.org/officeDocument/2006/relationships/image" Target="../media/image55.gi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oleObject" Target="../embeddings/oleObject13.bin"/><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oleObject" Target="../embeddings/oleObject14.bin"/><Relationship Id="rId4" Type="http://schemas.openxmlformats.org/officeDocument/2006/relationships/image" Target="../media/image64.wmf"/></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oleObject" Target="../embeddings/oleObject16.bin"/></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oleObject" Target="../embeddings/oleObject18.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w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w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4.vml"/></Relationships>
</file>

<file path=ppt/slides/_rels/slide6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3"/>
            <a:ext cx="8915400" cy="2387600"/>
          </a:xfrm>
        </p:spPr>
        <p:txBody>
          <a:bodyPr>
            <a:normAutofit fontScale="90000"/>
          </a:bodyPr>
          <a:lstStyle/>
          <a:p>
            <a:r>
              <a:rPr lang="en-US" dirty="0" smtClean="0"/>
              <a:t>Edge Detection</a:t>
            </a:r>
            <a:br>
              <a:rPr lang="en-US" dirty="0" smtClean="0"/>
            </a:br>
            <a:r>
              <a:rPr lang="en-US" dirty="0" smtClean="0"/>
              <a:t>(</a:t>
            </a:r>
            <a:r>
              <a:rPr lang="en-US" dirty="0" err="1" smtClean="0"/>
              <a:t>Phát</a:t>
            </a:r>
            <a:r>
              <a:rPr lang="en-US" dirty="0" smtClean="0"/>
              <a:t> </a:t>
            </a:r>
            <a:r>
              <a:rPr lang="en-US" dirty="0" err="1" smtClean="0"/>
              <a:t>hiện</a:t>
            </a:r>
            <a:r>
              <a:rPr lang="en-US" dirty="0" smtClean="0"/>
              <a:t> </a:t>
            </a:r>
            <a:r>
              <a:rPr lang="en-US" dirty="0" err="1" smtClean="0"/>
              <a:t>biên</a:t>
            </a:r>
            <a:r>
              <a:rPr lang="en-US" dirty="0" smtClean="0"/>
              <a:t> </a:t>
            </a:r>
            <a:r>
              <a:rPr lang="en-US" dirty="0" err="1" smtClean="0"/>
              <a:t>trong</a:t>
            </a:r>
            <a:r>
              <a:rPr lang="en-US" dirty="0" smtClean="0"/>
              <a:t> </a:t>
            </a:r>
            <a:r>
              <a:rPr lang="en-US" dirty="0" err="1" smtClean="0"/>
              <a:t>ảnh</a:t>
            </a:r>
            <a:r>
              <a:rPr lang="en-US" dirty="0" smtClean="0"/>
              <a:t>)</a:t>
            </a:r>
            <a:endParaRPr lang="en-US" dirty="0"/>
          </a:p>
        </p:txBody>
      </p:sp>
      <p:sp>
        <p:nvSpPr>
          <p:cNvPr id="3" name="Subtitle 2"/>
          <p:cNvSpPr>
            <a:spLocks noGrp="1"/>
          </p:cNvSpPr>
          <p:nvPr>
            <p:ph type="subTitle" idx="1"/>
          </p:nvPr>
        </p:nvSpPr>
        <p:spPr/>
        <p:txBody>
          <a:bodyPr/>
          <a:lstStyle/>
          <a:p>
            <a:r>
              <a:rPr lang="en-US" sz="3600" dirty="0" err="1" smtClean="0"/>
              <a:t>Hai</a:t>
            </a:r>
            <a:r>
              <a:rPr lang="en-US" sz="3600" dirty="0" smtClean="0"/>
              <a:t> Vu</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2.1.1. </a:t>
            </a:r>
            <a:r>
              <a:rPr lang="en-US" dirty="0" err="1"/>
              <a:t>Kỹ</a:t>
            </a:r>
            <a:r>
              <a:rPr lang="en-US" dirty="0"/>
              <a:t> </a:t>
            </a:r>
            <a:r>
              <a:rPr lang="en-US" dirty="0" err="1"/>
              <a:t>thuật</a:t>
            </a:r>
            <a:r>
              <a:rPr lang="en-US" dirty="0"/>
              <a:t> </a:t>
            </a:r>
            <a:r>
              <a:rPr lang="en-US" dirty="0" smtClean="0"/>
              <a:t>Prewitt</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S</a:t>
            </a:r>
            <a:r>
              <a:rPr lang="vi-VN" dirty="0" smtClean="0"/>
              <a:t>ử </a:t>
            </a:r>
            <a:r>
              <a:rPr lang="vi-VN" dirty="0"/>
              <a:t>dụng 2 mặt nạ </a:t>
            </a:r>
            <a:r>
              <a:rPr lang="en-US" dirty="0" err="1" smtClean="0"/>
              <a:t>và</a:t>
            </a:r>
            <a:r>
              <a:rPr lang="en-US" dirty="0" smtClean="0"/>
              <a:t> </a:t>
            </a:r>
            <a:r>
              <a:rPr lang="vi-VN" dirty="0" smtClean="0"/>
              <a:t>xấp </a:t>
            </a:r>
            <a:r>
              <a:rPr lang="vi-VN" dirty="0"/>
              <a:t>xỉ đạo hàm theo 2 hướng x  </a:t>
            </a:r>
            <a:r>
              <a:rPr lang="vi-VN" dirty="0" smtClean="0"/>
              <a:t>và </a:t>
            </a:r>
            <a:r>
              <a:rPr lang="vi-VN" dirty="0"/>
              <a:t>y </a:t>
            </a:r>
            <a:r>
              <a:rPr lang="vi-VN" dirty="0" smtClean="0"/>
              <a:t>là</a:t>
            </a:r>
            <a:r>
              <a:rPr lang="en-US" dirty="0" smtClean="0"/>
              <a:t>:</a:t>
            </a:r>
          </a:p>
          <a:p>
            <a:endParaRPr lang="en-US" dirty="0"/>
          </a:p>
          <a:p>
            <a:endParaRPr lang="en-US" dirty="0" smtClean="0"/>
          </a:p>
          <a:p>
            <a:endParaRPr lang="en-US" dirty="0"/>
          </a:p>
          <a:p>
            <a:endParaRPr lang="en-US" dirty="0" smtClean="0"/>
          </a:p>
          <a:p>
            <a:endParaRPr lang="en-US" dirty="0" smtClean="0"/>
          </a:p>
          <a:p>
            <a:r>
              <a:rPr lang="vi-VN" dirty="0" smtClean="0"/>
              <a:t>Bước </a:t>
            </a:r>
            <a:r>
              <a:rPr lang="vi-VN" dirty="0"/>
              <a:t>1: Tính I ⊗ </a:t>
            </a:r>
            <a:r>
              <a:rPr lang="vi-VN" dirty="0" smtClean="0"/>
              <a:t>H</a:t>
            </a:r>
            <a:r>
              <a:rPr lang="en-US" baseline="-25000" dirty="0"/>
              <a:t>x</a:t>
            </a:r>
            <a:r>
              <a:rPr lang="vi-VN" dirty="0" smtClean="0"/>
              <a:t> </a:t>
            </a:r>
            <a:r>
              <a:rPr lang="vi-VN" dirty="0"/>
              <a:t>và I ⊗ H</a:t>
            </a:r>
            <a:r>
              <a:rPr lang="vi-VN" baseline="-25000" dirty="0"/>
              <a:t>y</a:t>
            </a:r>
            <a:r>
              <a:rPr lang="vi-VN" dirty="0"/>
              <a:t> </a:t>
            </a:r>
          </a:p>
          <a:p>
            <a:r>
              <a:rPr lang="vi-VN" dirty="0" smtClean="0"/>
              <a:t>Bước </a:t>
            </a:r>
            <a:r>
              <a:rPr lang="vi-VN" dirty="0"/>
              <a:t>2: </a:t>
            </a:r>
            <a:r>
              <a:rPr lang="vi-VN" dirty="0" smtClean="0"/>
              <a:t>Tính </a:t>
            </a:r>
            <a:r>
              <a:rPr lang="vi-VN" dirty="0"/>
              <a:t>I ⊗ H</a:t>
            </a:r>
            <a:r>
              <a:rPr lang="vi-VN" baseline="-25000" dirty="0"/>
              <a:t>x</a:t>
            </a:r>
            <a:r>
              <a:rPr lang="vi-VN" dirty="0"/>
              <a:t> + I ⊗ H</a:t>
            </a:r>
            <a:r>
              <a:rPr lang="vi-VN" baseline="-25000" dirty="0"/>
              <a:t>y</a:t>
            </a:r>
            <a:endParaRPr lang="en-US" baseline="-25000" dirty="0"/>
          </a:p>
        </p:txBody>
      </p:sp>
      <p:sp>
        <p:nvSpPr>
          <p:cNvPr id="4" name="Slide Number Placeholder 3"/>
          <p:cNvSpPr>
            <a:spLocks noGrp="1"/>
          </p:cNvSpPr>
          <p:nvPr>
            <p:ph type="sldNum" sz="quarter" idx="10"/>
          </p:nvPr>
        </p:nvSpPr>
        <p:spPr/>
        <p:txBody>
          <a:bodyPr/>
          <a:lstStyle/>
          <a:p>
            <a:pPr>
              <a:defRPr/>
            </a:pPr>
            <a:fld id="{82D6DCDD-5C52-4389-85E6-8B985C520CE2}" type="slidenum">
              <a:rPr lang="en-US" smtClean="0"/>
              <a:pPr>
                <a:defRPr/>
              </a:pPr>
              <a:t>10</a:t>
            </a:fld>
            <a:endParaRPr 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0" y="2438400"/>
            <a:ext cx="2761762"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635486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smtClean="0"/>
              <a:t>Ví dụ:</a:t>
            </a:r>
            <a:endParaRPr lang="en-US"/>
          </a:p>
        </p:txBody>
      </p:sp>
      <p:sp>
        <p:nvSpPr>
          <p:cNvPr id="4" name="Slide Number Placeholder 3"/>
          <p:cNvSpPr>
            <a:spLocks noGrp="1"/>
          </p:cNvSpPr>
          <p:nvPr>
            <p:ph type="sldNum" sz="quarter" idx="10"/>
          </p:nvPr>
        </p:nvSpPr>
        <p:spPr/>
        <p:txBody>
          <a:bodyPr/>
          <a:lstStyle/>
          <a:p>
            <a:pPr>
              <a:defRPr/>
            </a:pPr>
            <a:fld id="{82D6DCDD-5C52-4389-85E6-8B985C520CE2}" type="slidenum">
              <a:rPr lang="en-US" smtClean="0"/>
              <a:pPr>
                <a:defRPr/>
              </a:pPr>
              <a:t>11</a:t>
            </a:fld>
            <a:endParaRPr lang="en-US"/>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43187" y="1611539"/>
            <a:ext cx="3667125" cy="2381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4357914"/>
            <a:ext cx="4248150" cy="2324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6008" b="4967"/>
          <a:stretch/>
        </p:blipFill>
        <p:spPr bwMode="auto">
          <a:xfrm>
            <a:off x="4604658" y="4310743"/>
            <a:ext cx="4324350" cy="23658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76797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2D6DCDD-5C52-4389-85E6-8B985C520CE2}" type="slidenum">
              <a:rPr lang="en-US" smtClean="0"/>
              <a:pPr>
                <a:defRPr/>
              </a:pPr>
              <a:t>12</a:t>
            </a:fld>
            <a:endParaRPr lang="en-US"/>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7800" y="2420257"/>
            <a:ext cx="5867400" cy="27852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560593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Một</a:t>
            </a:r>
            <a:r>
              <a:rPr lang="en-US" dirty="0" smtClean="0"/>
              <a:t> </a:t>
            </a:r>
            <a:r>
              <a:rPr lang="en-US" dirty="0" err="1" smtClean="0"/>
              <a:t>số</a:t>
            </a:r>
            <a:r>
              <a:rPr lang="en-US" dirty="0" smtClean="0"/>
              <a:t> </a:t>
            </a:r>
            <a:r>
              <a:rPr lang="en-US" dirty="0" err="1" smtClean="0"/>
              <a:t>bộ</a:t>
            </a:r>
            <a:r>
              <a:rPr lang="en-US" dirty="0" smtClean="0"/>
              <a:t> </a:t>
            </a:r>
            <a:r>
              <a:rPr lang="en-US" dirty="0" err="1" smtClean="0"/>
              <a:t>lọc</a:t>
            </a:r>
            <a:r>
              <a:rPr lang="en-US" dirty="0" smtClean="0"/>
              <a:t> </a:t>
            </a:r>
            <a:r>
              <a:rPr lang="en-US" dirty="0" err="1" smtClean="0"/>
              <a:t>khác</a:t>
            </a:r>
            <a:endParaRPr lang="en-US" dirty="0"/>
          </a:p>
        </p:txBody>
      </p:sp>
      <p:sp>
        <p:nvSpPr>
          <p:cNvPr id="3" name="Content Placeholder 2"/>
          <p:cNvSpPr>
            <a:spLocks noGrp="1"/>
          </p:cNvSpPr>
          <p:nvPr>
            <p:ph sz="quarter" idx="1"/>
          </p:nvPr>
        </p:nvSpPr>
        <p:spPr/>
        <p:txBody>
          <a:bodyPr/>
          <a:lstStyle/>
          <a:p>
            <a:r>
              <a:rPr lang="en-US" dirty="0" err="1" smtClean="0"/>
              <a:t>Để</a:t>
            </a:r>
            <a:r>
              <a:rPr lang="en-US" dirty="0" smtClean="0"/>
              <a:t> </a:t>
            </a:r>
            <a:r>
              <a:rPr lang="en-US" dirty="0" err="1" smtClean="0"/>
              <a:t>phát</a:t>
            </a:r>
            <a:r>
              <a:rPr lang="en-US" dirty="0" smtClean="0"/>
              <a:t> </a:t>
            </a:r>
            <a:r>
              <a:rPr lang="en-US" dirty="0" err="1" smtClean="0"/>
              <a:t>hiện</a:t>
            </a:r>
            <a:r>
              <a:rPr lang="en-US" dirty="0" smtClean="0"/>
              <a:t> </a:t>
            </a:r>
            <a:r>
              <a:rPr lang="en-US" dirty="0" err="1" smtClean="0"/>
              <a:t>biên</a:t>
            </a:r>
            <a:r>
              <a:rPr lang="en-US" dirty="0" smtClean="0"/>
              <a:t> </a:t>
            </a:r>
            <a:r>
              <a:rPr lang="en-US" dirty="0" err="1" smtClean="0"/>
              <a:t>theo</a:t>
            </a:r>
            <a:r>
              <a:rPr lang="en-US" dirty="0" smtClean="0"/>
              <a:t> </a:t>
            </a:r>
            <a:r>
              <a:rPr lang="en-US" dirty="0" err="1" smtClean="0"/>
              <a:t>đường</a:t>
            </a:r>
            <a:r>
              <a:rPr lang="en-US" dirty="0" smtClean="0"/>
              <a:t> </a:t>
            </a:r>
            <a:r>
              <a:rPr lang="en-US" dirty="0" err="1" smtClean="0"/>
              <a:t>chéo</a:t>
            </a:r>
            <a:r>
              <a:rPr lang="en-US" dirty="0" smtClean="0"/>
              <a:t> </a:t>
            </a:r>
            <a:r>
              <a:rPr lang="en-US" dirty="0" err="1" smtClean="0"/>
              <a:t>ta</a:t>
            </a:r>
            <a:r>
              <a:rPr lang="en-US" dirty="0" smtClean="0"/>
              <a:t> </a:t>
            </a:r>
            <a:r>
              <a:rPr lang="en-US" dirty="0" err="1" smtClean="0"/>
              <a:t>sử</a:t>
            </a:r>
            <a:r>
              <a:rPr lang="en-US" dirty="0" smtClean="0"/>
              <a:t> </a:t>
            </a:r>
            <a:r>
              <a:rPr lang="en-US" dirty="0" err="1" smtClean="0"/>
              <a:t>dụng</a:t>
            </a:r>
            <a:r>
              <a:rPr lang="en-US" dirty="0" smtClean="0"/>
              <a:t> 2 </a:t>
            </a:r>
            <a:r>
              <a:rPr lang="en-US" dirty="0" err="1" smtClean="0"/>
              <a:t>mặt</a:t>
            </a:r>
            <a:r>
              <a:rPr lang="en-US" dirty="0" smtClean="0"/>
              <a:t> </a:t>
            </a:r>
            <a:r>
              <a:rPr lang="en-US" dirty="0" err="1" smtClean="0"/>
              <a:t>nạ</a:t>
            </a:r>
            <a:r>
              <a:rPr lang="en-US" dirty="0" smtClean="0"/>
              <a:t>:</a:t>
            </a:r>
          </a:p>
          <a:p>
            <a:endParaRPr lang="en-US" dirty="0" smtClean="0"/>
          </a:p>
          <a:p>
            <a:endParaRPr lang="en-US" dirty="0" smtClean="0"/>
          </a:p>
          <a:p>
            <a:endParaRPr lang="en-US" dirty="0" smtClean="0"/>
          </a:p>
          <a:p>
            <a:r>
              <a:rPr lang="en-US" dirty="0" err="1" smtClean="0"/>
              <a:t>Sử</a:t>
            </a:r>
            <a:r>
              <a:rPr lang="en-US" dirty="0" smtClean="0"/>
              <a:t> </a:t>
            </a:r>
            <a:r>
              <a:rPr lang="en-US" dirty="0" err="1" smtClean="0"/>
              <a:t>dụng</a:t>
            </a:r>
            <a:r>
              <a:rPr lang="en-US" dirty="0" smtClean="0"/>
              <a:t> </a:t>
            </a:r>
            <a:r>
              <a:rPr lang="en-US" dirty="0" err="1" smtClean="0"/>
              <a:t>bộ</a:t>
            </a:r>
            <a:r>
              <a:rPr lang="en-US" dirty="0" smtClean="0"/>
              <a:t> </a:t>
            </a:r>
            <a:r>
              <a:rPr lang="en-US" dirty="0" err="1" smtClean="0"/>
              <a:t>lọc</a:t>
            </a:r>
            <a:r>
              <a:rPr lang="en-US" dirty="0" smtClean="0"/>
              <a:t> </a:t>
            </a:r>
            <a:r>
              <a:rPr lang="en-US" dirty="0" err="1" smtClean="0"/>
              <a:t>Sobel</a:t>
            </a:r>
            <a:r>
              <a:rPr 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82D6DCDD-5C52-4389-85E6-8B985C520CE2}" type="slidenum">
              <a:rPr lang="en-US" smtClean="0"/>
              <a:pPr>
                <a:defRPr/>
              </a:pPr>
              <a:t>13</a:t>
            </a:fld>
            <a:endParaRPr 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xmlns="" val="3939916822"/>
              </p:ext>
            </p:extLst>
          </p:nvPr>
        </p:nvGraphicFramePr>
        <p:xfrm>
          <a:off x="1524000" y="2743200"/>
          <a:ext cx="5011615" cy="1447800"/>
        </p:xfrm>
        <a:graphic>
          <a:graphicData uri="http://schemas.openxmlformats.org/presentationml/2006/ole">
            <p:oleObj spid="_x0000_s4098" r:id="rId3" imgW="2565400" imgH="749300" progId="">
              <p:embed/>
            </p:oleObj>
          </a:graphicData>
        </a:graphic>
      </p:graphicFrame>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703" t="49558"/>
          <a:stretch/>
        </p:blipFill>
        <p:spPr bwMode="auto">
          <a:xfrm>
            <a:off x="4724400" y="4800600"/>
            <a:ext cx="30205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703" b="50442"/>
          <a:stretch/>
        </p:blipFill>
        <p:spPr bwMode="auto">
          <a:xfrm>
            <a:off x="1447800" y="4876800"/>
            <a:ext cx="3074437"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005507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Một</a:t>
            </a:r>
            <a:r>
              <a:rPr lang="en-US" dirty="0" smtClean="0"/>
              <a:t> </a:t>
            </a:r>
            <a:r>
              <a:rPr lang="en-US" dirty="0" err="1" smtClean="0"/>
              <a:t>số</a:t>
            </a:r>
            <a:r>
              <a:rPr lang="en-US" dirty="0" smtClean="0"/>
              <a:t> </a:t>
            </a:r>
            <a:r>
              <a:rPr lang="en-US" dirty="0" err="1" smtClean="0"/>
              <a:t>bộ</a:t>
            </a:r>
            <a:r>
              <a:rPr lang="en-US" dirty="0" smtClean="0"/>
              <a:t> </a:t>
            </a:r>
            <a:r>
              <a:rPr lang="en-US" dirty="0" err="1" smtClean="0"/>
              <a:t>lọc</a:t>
            </a:r>
            <a:r>
              <a:rPr lang="en-US" dirty="0" smtClean="0"/>
              <a:t> </a:t>
            </a:r>
            <a:r>
              <a:rPr lang="en-US" dirty="0" err="1" smtClean="0"/>
              <a:t>khác</a:t>
            </a:r>
            <a:endParaRPr lang="en-US" dirty="0"/>
          </a:p>
        </p:txBody>
      </p:sp>
      <p:sp>
        <p:nvSpPr>
          <p:cNvPr id="3" name="Content Placeholder 2"/>
          <p:cNvSpPr>
            <a:spLocks noGrp="1" noRot="1" noChangeAspect="1" noMove="1" noResize="1" noEditPoints="1" noAdjustHandles="1" noChangeArrowheads="1" noChangeShapeType="1" noTextEdit="1"/>
          </p:cNvSpPr>
          <p:nvPr>
            <p:ph sz="quarter" idx="1"/>
          </p:nvPr>
        </p:nvSpPr>
        <p:spPr>
          <a:blipFill rotWithShape="1">
            <a:blip r:embed="rId2" cstate="print"/>
            <a:stretch>
              <a:fillRect l="-828" t="-1276"/>
            </a:stretch>
          </a:blipFill>
        </p:spPr>
        <p:txBody>
          <a:bodyPr/>
          <a:lstStyle/>
          <a:p>
            <a:endParaRPr lang="en-US" dirty="0" smtClean="0">
              <a:noFill/>
            </a:endParaRPr>
          </a:p>
          <a:p>
            <a:r>
              <a:rPr lang="en-US" dirty="0">
                <a:noFill/>
              </a:rPr>
              <a:t> </a:t>
            </a:r>
          </a:p>
        </p:txBody>
      </p:sp>
      <p:sp>
        <p:nvSpPr>
          <p:cNvPr id="4" name="Slide Number Placeholder 3"/>
          <p:cNvSpPr>
            <a:spLocks noGrp="1"/>
          </p:cNvSpPr>
          <p:nvPr>
            <p:ph type="sldNum" sz="quarter" idx="10"/>
          </p:nvPr>
        </p:nvSpPr>
        <p:spPr/>
        <p:txBody>
          <a:bodyPr/>
          <a:lstStyle/>
          <a:p>
            <a:pPr>
              <a:defRPr/>
            </a:pPr>
            <a:fld id="{82D6DCDD-5C52-4389-85E6-8B985C520CE2}" type="slidenum">
              <a:rPr lang="en-US" smtClean="0"/>
              <a:pPr>
                <a:defRPr/>
              </a:pPr>
              <a:t>14</a:t>
            </a:fld>
            <a:endParaRPr lang="en-US"/>
          </a:p>
        </p:txBody>
      </p:sp>
    </p:spTree>
    <p:extLst>
      <p:ext uri="{BB962C8B-B14F-4D97-AF65-F5344CB8AC3E}">
        <p14:creationId xmlns:p14="http://schemas.microsoft.com/office/powerpoint/2010/main" xmlns="" val="1066377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2D6DCDD-5C52-4389-85E6-8B985C520CE2}" type="slidenum">
              <a:rPr lang="en-US" smtClean="0"/>
              <a:pPr>
                <a:defRPr/>
              </a:pPr>
              <a:t>15</a:t>
            </a:fld>
            <a:endParaRPr lang="en-US"/>
          </a:p>
        </p:txBody>
      </p:sp>
      <p:pic>
        <p:nvPicPr>
          <p:cNvPr id="5" name="Picture 3"/>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7799" y="4165147"/>
            <a:ext cx="6048859" cy="25404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47800" y="1600200"/>
            <a:ext cx="6048859" cy="259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695841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fld id="{0FDAE98C-A55C-4C49-8948-C99CE019C936}" type="datetime1">
              <a:rPr lang="en-US"/>
              <a:pPr/>
              <a:t>12/3/2018</a:t>
            </a:fld>
            <a:endParaRPr lang="en-US"/>
          </a:p>
        </p:txBody>
      </p:sp>
      <p:sp>
        <p:nvSpPr>
          <p:cNvPr id="7" name="Slide Number Placeholder 5"/>
          <p:cNvSpPr>
            <a:spLocks noGrp="1"/>
          </p:cNvSpPr>
          <p:nvPr>
            <p:ph type="sldNum" sz="quarter" idx="12"/>
          </p:nvPr>
        </p:nvSpPr>
        <p:spPr/>
        <p:txBody>
          <a:bodyPr/>
          <a:lstStyle/>
          <a:p>
            <a:fld id="{DC68C1DF-FF2C-4109-981F-6A6EA8A3A639}" type="slidenum">
              <a:rPr lang="en-US"/>
              <a:pPr/>
              <a:t>16</a:t>
            </a:fld>
            <a:endParaRPr lang="en-US"/>
          </a:p>
        </p:txBody>
      </p:sp>
      <p:sp>
        <p:nvSpPr>
          <p:cNvPr id="692226" name="Rectangle 2"/>
          <p:cNvSpPr>
            <a:spLocks noGrp="1" noRot="1" noChangeArrowheads="1"/>
          </p:cNvSpPr>
          <p:nvPr>
            <p:ph type="title"/>
          </p:nvPr>
        </p:nvSpPr>
        <p:spPr/>
        <p:txBody>
          <a:bodyPr/>
          <a:lstStyle/>
          <a:p>
            <a:endParaRPr lang="en-US"/>
          </a:p>
        </p:txBody>
      </p:sp>
      <p:sp>
        <p:nvSpPr>
          <p:cNvPr id="692227" name="Rectangle 3"/>
          <p:cNvSpPr>
            <a:spLocks noGrp="1" noRot="1" noChangeArrowheads="1"/>
          </p:cNvSpPr>
          <p:nvPr>
            <p:ph type="body" idx="1"/>
          </p:nvPr>
        </p:nvSpPr>
        <p:spPr/>
        <p:txBody>
          <a:bodyPr/>
          <a:lstStyle/>
          <a:p>
            <a:endParaRPr lang="en-US"/>
          </a:p>
        </p:txBody>
      </p:sp>
      <p:pic>
        <p:nvPicPr>
          <p:cNvPr id="692230" name="Picture 6"/>
          <p:cNvPicPr>
            <a:picLocks noChangeAspect="1" noChangeArrowheads="1"/>
          </p:cNvPicPr>
          <p:nvPr/>
        </p:nvPicPr>
        <p:blipFill>
          <a:blip r:embed="rId2" cstate="print"/>
          <a:srcRect/>
          <a:stretch>
            <a:fillRect/>
          </a:stretch>
        </p:blipFill>
        <p:spPr bwMode="auto">
          <a:xfrm>
            <a:off x="171450" y="627063"/>
            <a:ext cx="7369175" cy="5554662"/>
          </a:xfrm>
          <a:prstGeom prst="rect">
            <a:avLst/>
          </a:prstGeom>
          <a:noFill/>
          <a:ln w="9525">
            <a:noFill/>
            <a:miter lim="800000"/>
            <a:headEnd/>
            <a:tailEnd/>
          </a:ln>
          <a:effectLst/>
        </p:spPr>
      </p:pic>
      <p:pic>
        <p:nvPicPr>
          <p:cNvPr id="692231" name="Picture 7"/>
          <p:cNvPicPr>
            <a:picLocks noChangeAspect="1" noChangeArrowheads="1"/>
          </p:cNvPicPr>
          <p:nvPr/>
        </p:nvPicPr>
        <p:blipFill>
          <a:blip r:embed="rId3" cstate="print"/>
          <a:srcRect/>
          <a:stretch>
            <a:fillRect/>
          </a:stretch>
        </p:blipFill>
        <p:spPr bwMode="auto">
          <a:xfrm>
            <a:off x="7554913" y="857250"/>
            <a:ext cx="1476375" cy="44465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fld id="{48C083F6-1B70-4D22-B5E8-C60792B62C73}" type="datetime1">
              <a:rPr lang="en-US"/>
              <a:pPr/>
              <a:t>12/3/2018</a:t>
            </a:fld>
            <a:endParaRPr lang="en-US"/>
          </a:p>
        </p:txBody>
      </p:sp>
      <p:sp>
        <p:nvSpPr>
          <p:cNvPr id="7" name="Slide Number Placeholder 5"/>
          <p:cNvSpPr>
            <a:spLocks noGrp="1"/>
          </p:cNvSpPr>
          <p:nvPr>
            <p:ph type="sldNum" sz="quarter" idx="12"/>
          </p:nvPr>
        </p:nvSpPr>
        <p:spPr/>
        <p:txBody>
          <a:bodyPr/>
          <a:lstStyle/>
          <a:p>
            <a:fld id="{FC07C2AE-B68B-4927-B0EB-9C4D4B615486}" type="slidenum">
              <a:rPr lang="en-US"/>
              <a:pPr/>
              <a:t>17</a:t>
            </a:fld>
            <a:endParaRPr lang="en-US"/>
          </a:p>
        </p:txBody>
      </p:sp>
      <p:sp>
        <p:nvSpPr>
          <p:cNvPr id="693250" name="Rectangle 2"/>
          <p:cNvSpPr>
            <a:spLocks noGrp="1" noRot="1" noChangeArrowheads="1"/>
          </p:cNvSpPr>
          <p:nvPr>
            <p:ph type="title"/>
          </p:nvPr>
        </p:nvSpPr>
        <p:spPr/>
        <p:txBody>
          <a:bodyPr/>
          <a:lstStyle/>
          <a:p>
            <a:endParaRPr lang="en-US"/>
          </a:p>
        </p:txBody>
      </p:sp>
      <p:sp>
        <p:nvSpPr>
          <p:cNvPr id="693251" name="Rectangle 3"/>
          <p:cNvSpPr>
            <a:spLocks noGrp="1" noRot="1" noChangeArrowheads="1"/>
          </p:cNvSpPr>
          <p:nvPr>
            <p:ph type="body" idx="1"/>
          </p:nvPr>
        </p:nvSpPr>
        <p:spPr/>
        <p:txBody>
          <a:bodyPr/>
          <a:lstStyle/>
          <a:p>
            <a:endParaRPr lang="en-US"/>
          </a:p>
        </p:txBody>
      </p:sp>
      <p:pic>
        <p:nvPicPr>
          <p:cNvPr id="693252" name="Picture 4"/>
          <p:cNvPicPr>
            <a:picLocks noChangeAspect="1" noChangeArrowheads="1"/>
          </p:cNvPicPr>
          <p:nvPr/>
        </p:nvPicPr>
        <p:blipFill>
          <a:blip r:embed="rId2" cstate="print"/>
          <a:srcRect/>
          <a:stretch>
            <a:fillRect/>
          </a:stretch>
        </p:blipFill>
        <p:spPr bwMode="auto">
          <a:xfrm>
            <a:off x="600075" y="1343025"/>
            <a:ext cx="6365875" cy="4767263"/>
          </a:xfrm>
          <a:prstGeom prst="rect">
            <a:avLst/>
          </a:prstGeom>
          <a:noFill/>
          <a:ln w="9525">
            <a:noFill/>
            <a:miter lim="800000"/>
            <a:headEnd/>
            <a:tailEnd/>
          </a:ln>
          <a:effectLst/>
        </p:spPr>
      </p:pic>
      <p:pic>
        <p:nvPicPr>
          <p:cNvPr id="693253" name="Picture 5"/>
          <p:cNvPicPr>
            <a:picLocks noChangeAspect="1" noChangeArrowheads="1"/>
          </p:cNvPicPr>
          <p:nvPr/>
        </p:nvPicPr>
        <p:blipFill>
          <a:blip r:embed="rId3" cstate="print"/>
          <a:srcRect/>
          <a:stretch>
            <a:fillRect/>
          </a:stretch>
        </p:blipFill>
        <p:spPr bwMode="auto">
          <a:xfrm>
            <a:off x="6965950" y="1487488"/>
            <a:ext cx="1747838" cy="3190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fld id="{EC8D3A48-BF49-46FD-AB1A-9580D80CD30A}" type="datetime1">
              <a:rPr lang="en-US"/>
              <a:pPr/>
              <a:t>12/3/2018</a:t>
            </a:fld>
            <a:endParaRPr lang="en-US"/>
          </a:p>
        </p:txBody>
      </p:sp>
      <p:sp>
        <p:nvSpPr>
          <p:cNvPr id="7" name="Slide Number Placeholder 5"/>
          <p:cNvSpPr>
            <a:spLocks noGrp="1"/>
          </p:cNvSpPr>
          <p:nvPr>
            <p:ph type="sldNum" sz="quarter" idx="12"/>
          </p:nvPr>
        </p:nvSpPr>
        <p:spPr/>
        <p:txBody>
          <a:bodyPr/>
          <a:lstStyle/>
          <a:p>
            <a:fld id="{04E5F0EB-CE65-44E2-81A4-768B8C0DA288}" type="slidenum">
              <a:rPr lang="en-US"/>
              <a:pPr/>
              <a:t>18</a:t>
            </a:fld>
            <a:endParaRPr lang="en-US"/>
          </a:p>
        </p:txBody>
      </p:sp>
      <p:sp>
        <p:nvSpPr>
          <p:cNvPr id="694274" name="Rectangle 2"/>
          <p:cNvSpPr>
            <a:spLocks noGrp="1" noRot="1" noChangeArrowheads="1"/>
          </p:cNvSpPr>
          <p:nvPr>
            <p:ph type="title"/>
          </p:nvPr>
        </p:nvSpPr>
        <p:spPr/>
        <p:txBody>
          <a:bodyPr/>
          <a:lstStyle/>
          <a:p>
            <a:endParaRPr lang="en-US"/>
          </a:p>
        </p:txBody>
      </p:sp>
      <p:sp>
        <p:nvSpPr>
          <p:cNvPr id="694275" name="Rectangle 3"/>
          <p:cNvSpPr>
            <a:spLocks noGrp="1" noRot="1" noChangeArrowheads="1"/>
          </p:cNvSpPr>
          <p:nvPr>
            <p:ph type="body" idx="1"/>
          </p:nvPr>
        </p:nvSpPr>
        <p:spPr/>
        <p:txBody>
          <a:bodyPr/>
          <a:lstStyle/>
          <a:p>
            <a:endParaRPr lang="en-US"/>
          </a:p>
        </p:txBody>
      </p:sp>
      <p:pic>
        <p:nvPicPr>
          <p:cNvPr id="694276" name="Picture 4"/>
          <p:cNvPicPr>
            <a:picLocks noChangeAspect="1" noChangeArrowheads="1"/>
          </p:cNvPicPr>
          <p:nvPr/>
        </p:nvPicPr>
        <p:blipFill>
          <a:blip r:embed="rId2" cstate="print"/>
          <a:srcRect/>
          <a:stretch>
            <a:fillRect/>
          </a:stretch>
        </p:blipFill>
        <p:spPr bwMode="auto">
          <a:xfrm>
            <a:off x="419100" y="776288"/>
            <a:ext cx="7013575" cy="5286375"/>
          </a:xfrm>
          <a:prstGeom prst="rect">
            <a:avLst/>
          </a:prstGeom>
          <a:noFill/>
          <a:ln w="9525">
            <a:noFill/>
            <a:miter lim="800000"/>
            <a:headEnd/>
            <a:tailEnd/>
          </a:ln>
          <a:effectLst/>
        </p:spPr>
      </p:pic>
      <p:pic>
        <p:nvPicPr>
          <p:cNvPr id="694277" name="Picture 5"/>
          <p:cNvPicPr>
            <a:picLocks noChangeAspect="1" noChangeArrowheads="1"/>
          </p:cNvPicPr>
          <p:nvPr/>
        </p:nvPicPr>
        <p:blipFill>
          <a:blip r:embed="rId3" cstate="print"/>
          <a:srcRect/>
          <a:stretch>
            <a:fillRect/>
          </a:stretch>
        </p:blipFill>
        <p:spPr bwMode="auto">
          <a:xfrm>
            <a:off x="7453313" y="1439863"/>
            <a:ext cx="1552575" cy="23987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fld id="{05EE4A41-F94D-4E68-A22F-3F63AECFBEFB}" type="datetime1">
              <a:rPr lang="en-US"/>
              <a:pPr/>
              <a:t>12/3/2018</a:t>
            </a:fld>
            <a:endParaRPr lang="en-US"/>
          </a:p>
        </p:txBody>
      </p:sp>
      <p:sp>
        <p:nvSpPr>
          <p:cNvPr id="8" name="Slide Number Placeholder 5"/>
          <p:cNvSpPr>
            <a:spLocks noGrp="1"/>
          </p:cNvSpPr>
          <p:nvPr>
            <p:ph type="sldNum" sz="quarter" idx="12"/>
          </p:nvPr>
        </p:nvSpPr>
        <p:spPr/>
        <p:txBody>
          <a:bodyPr/>
          <a:lstStyle/>
          <a:p>
            <a:fld id="{2B5F0F33-60A9-4D0B-BF92-6858281D68A4}" type="slidenum">
              <a:rPr lang="en-US"/>
              <a:pPr/>
              <a:t>19</a:t>
            </a:fld>
            <a:endParaRPr lang="en-US"/>
          </a:p>
        </p:txBody>
      </p:sp>
      <p:sp>
        <p:nvSpPr>
          <p:cNvPr id="695298" name="Rectangle 2"/>
          <p:cNvSpPr>
            <a:spLocks noGrp="1" noRot="1" noChangeArrowheads="1"/>
          </p:cNvSpPr>
          <p:nvPr>
            <p:ph type="title"/>
          </p:nvPr>
        </p:nvSpPr>
        <p:spPr/>
        <p:txBody>
          <a:bodyPr/>
          <a:lstStyle/>
          <a:p>
            <a:endParaRPr lang="en-US"/>
          </a:p>
        </p:txBody>
      </p:sp>
      <p:sp>
        <p:nvSpPr>
          <p:cNvPr id="695299" name="Rectangle 3"/>
          <p:cNvSpPr>
            <a:spLocks noGrp="1" noRot="1" noChangeArrowheads="1"/>
          </p:cNvSpPr>
          <p:nvPr>
            <p:ph type="body" idx="1"/>
          </p:nvPr>
        </p:nvSpPr>
        <p:spPr/>
        <p:txBody>
          <a:bodyPr/>
          <a:lstStyle/>
          <a:p>
            <a:endParaRPr lang="en-US"/>
          </a:p>
        </p:txBody>
      </p:sp>
      <p:pic>
        <p:nvPicPr>
          <p:cNvPr id="695300" name="Picture 4"/>
          <p:cNvPicPr>
            <a:picLocks noChangeAspect="1" noChangeArrowheads="1"/>
          </p:cNvPicPr>
          <p:nvPr/>
        </p:nvPicPr>
        <p:blipFill>
          <a:blip r:embed="rId2" cstate="print"/>
          <a:srcRect/>
          <a:stretch>
            <a:fillRect/>
          </a:stretch>
        </p:blipFill>
        <p:spPr bwMode="auto">
          <a:xfrm>
            <a:off x="228600" y="1828800"/>
            <a:ext cx="7105650" cy="2649538"/>
          </a:xfrm>
          <a:prstGeom prst="rect">
            <a:avLst/>
          </a:prstGeom>
          <a:noFill/>
          <a:ln w="9525">
            <a:noFill/>
            <a:miter lim="800000"/>
            <a:headEnd/>
            <a:tailEnd/>
          </a:ln>
          <a:effectLst/>
        </p:spPr>
      </p:pic>
      <p:pic>
        <p:nvPicPr>
          <p:cNvPr id="695301" name="Picture 5"/>
          <p:cNvPicPr>
            <a:picLocks noChangeAspect="1" noChangeArrowheads="1"/>
          </p:cNvPicPr>
          <p:nvPr/>
        </p:nvPicPr>
        <p:blipFill>
          <a:blip r:embed="rId3" cstate="print"/>
          <a:srcRect/>
          <a:stretch>
            <a:fillRect/>
          </a:stretch>
        </p:blipFill>
        <p:spPr bwMode="auto">
          <a:xfrm>
            <a:off x="7466013" y="1870075"/>
            <a:ext cx="1492250" cy="2736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a:t>
            </a:r>
            <a:endParaRPr lang="en-US" dirty="0"/>
          </a:p>
        </p:txBody>
      </p:sp>
      <p:sp>
        <p:nvSpPr>
          <p:cNvPr id="3" name="Content Placeholder 2"/>
          <p:cNvSpPr>
            <a:spLocks noGrp="1"/>
          </p:cNvSpPr>
          <p:nvPr>
            <p:ph idx="1"/>
          </p:nvPr>
        </p:nvSpPr>
        <p:spPr/>
        <p:txBody>
          <a:bodyPr>
            <a:normAutofit/>
          </a:bodyPr>
          <a:lstStyle/>
          <a:p>
            <a:pPr>
              <a:buNone/>
            </a:pPr>
            <a:r>
              <a:rPr lang="en-US" dirty="0" smtClean="0"/>
              <a:t>1. </a:t>
            </a:r>
            <a:r>
              <a:rPr lang="en-US" dirty="0" err="1" smtClean="0"/>
              <a:t>Giới</a:t>
            </a:r>
            <a:r>
              <a:rPr lang="en-US" dirty="0" smtClean="0"/>
              <a:t> </a:t>
            </a:r>
            <a:r>
              <a:rPr lang="en-US" dirty="0" err="1" smtClean="0"/>
              <a:t>thiêu</a:t>
            </a:r>
            <a:endParaRPr lang="en-US" dirty="0" smtClean="0"/>
          </a:p>
          <a:p>
            <a:pPr>
              <a:buNone/>
            </a:pPr>
            <a:r>
              <a:rPr lang="en-US" dirty="0" smtClean="0"/>
              <a:t>2. </a:t>
            </a:r>
            <a:r>
              <a:rPr lang="en-US" dirty="0" err="1" smtClean="0"/>
              <a:t>Các</a:t>
            </a:r>
            <a:r>
              <a:rPr lang="en-US" dirty="0" smtClean="0"/>
              <a:t> </a:t>
            </a:r>
            <a:r>
              <a:rPr lang="en-US" dirty="0" err="1" smtClean="0"/>
              <a:t>phương</a:t>
            </a:r>
            <a:r>
              <a:rPr lang="en-US" dirty="0" smtClean="0"/>
              <a:t> </a:t>
            </a:r>
            <a:r>
              <a:rPr lang="en-US" dirty="0" err="1" smtClean="0"/>
              <a:t>pháp</a:t>
            </a:r>
            <a:r>
              <a:rPr lang="en-US" dirty="0" smtClean="0"/>
              <a:t> </a:t>
            </a:r>
            <a:r>
              <a:rPr lang="en-US" dirty="0" err="1" smtClean="0"/>
              <a:t>phát</a:t>
            </a:r>
            <a:r>
              <a:rPr lang="en-US" dirty="0" smtClean="0"/>
              <a:t> </a:t>
            </a:r>
            <a:r>
              <a:rPr lang="en-US" dirty="0" err="1" smtClean="0"/>
              <a:t>hiện</a:t>
            </a:r>
            <a:r>
              <a:rPr lang="en-US" dirty="0" smtClean="0"/>
              <a:t> </a:t>
            </a:r>
            <a:r>
              <a:rPr lang="en-US" dirty="0" err="1" smtClean="0"/>
              <a:t>biên</a:t>
            </a:r>
            <a:r>
              <a:rPr lang="en-US" dirty="0" smtClean="0"/>
              <a:t>:</a:t>
            </a:r>
          </a:p>
          <a:p>
            <a:pPr>
              <a:buNone/>
            </a:pPr>
            <a:r>
              <a:rPr lang="en-US" dirty="0" smtClean="0"/>
              <a:t>2.1. </a:t>
            </a:r>
            <a:r>
              <a:rPr lang="en-US" dirty="0" err="1" smtClean="0"/>
              <a:t>Phương</a:t>
            </a:r>
            <a:r>
              <a:rPr lang="en-US" dirty="0" smtClean="0"/>
              <a:t> </a:t>
            </a:r>
            <a:r>
              <a:rPr lang="en-US" dirty="0" err="1" smtClean="0"/>
              <a:t>pháp</a:t>
            </a:r>
            <a:r>
              <a:rPr lang="en-US" dirty="0" smtClean="0"/>
              <a:t> </a:t>
            </a:r>
            <a:r>
              <a:rPr lang="en-US" dirty="0" err="1" smtClean="0"/>
              <a:t>đạo</a:t>
            </a:r>
            <a:r>
              <a:rPr lang="en-US" dirty="0" smtClean="0"/>
              <a:t> </a:t>
            </a:r>
            <a:r>
              <a:rPr lang="en-US" dirty="0" err="1" smtClean="0"/>
              <a:t>hàm</a:t>
            </a:r>
            <a:r>
              <a:rPr lang="en-US" dirty="0" smtClean="0"/>
              <a:t> </a:t>
            </a:r>
            <a:r>
              <a:rPr lang="en-US" dirty="0" err="1" smtClean="0"/>
              <a:t>sử</a:t>
            </a:r>
            <a:r>
              <a:rPr lang="en-US" dirty="0" smtClean="0"/>
              <a:t> </a:t>
            </a:r>
            <a:r>
              <a:rPr lang="en-US" dirty="0" err="1" smtClean="0"/>
              <a:t>dụng</a:t>
            </a:r>
            <a:r>
              <a:rPr lang="en-US" dirty="0" smtClean="0"/>
              <a:t> </a:t>
            </a:r>
            <a:r>
              <a:rPr lang="en-US" dirty="0" err="1" smtClean="0"/>
              <a:t>bộ</a:t>
            </a:r>
            <a:r>
              <a:rPr lang="en-US" dirty="0" smtClean="0"/>
              <a:t> </a:t>
            </a:r>
            <a:r>
              <a:rPr lang="en-US" dirty="0" err="1" smtClean="0"/>
              <a:t>lọc</a:t>
            </a:r>
            <a:endParaRPr lang="en-US" dirty="0" smtClean="0"/>
          </a:p>
          <a:p>
            <a:pPr lvl="1"/>
            <a:r>
              <a:rPr lang="en-US" dirty="0" err="1" smtClean="0"/>
              <a:t>Bô</a:t>
            </a:r>
            <a:r>
              <a:rPr lang="en-US" dirty="0" smtClean="0"/>
              <a:t> </a:t>
            </a:r>
            <a:r>
              <a:rPr lang="en-US" dirty="0" err="1" smtClean="0"/>
              <a:t>lọc</a:t>
            </a:r>
            <a:r>
              <a:rPr lang="en-US" dirty="0" smtClean="0"/>
              <a:t> </a:t>
            </a:r>
            <a:r>
              <a:rPr lang="en-US" dirty="0" err="1" smtClean="0"/>
              <a:t>Sobel</a:t>
            </a:r>
            <a:endParaRPr lang="en-US" dirty="0" smtClean="0"/>
          </a:p>
          <a:p>
            <a:pPr lvl="1"/>
            <a:r>
              <a:rPr lang="en-US" dirty="0" err="1" smtClean="0"/>
              <a:t>Bộ</a:t>
            </a:r>
            <a:r>
              <a:rPr lang="en-US" dirty="0" smtClean="0"/>
              <a:t> </a:t>
            </a:r>
            <a:r>
              <a:rPr lang="en-US" dirty="0" err="1" smtClean="0"/>
              <a:t>lọc</a:t>
            </a:r>
            <a:r>
              <a:rPr lang="en-US" dirty="0" smtClean="0"/>
              <a:t> Prewitt</a:t>
            </a:r>
          </a:p>
          <a:p>
            <a:pPr>
              <a:buNone/>
            </a:pPr>
            <a:r>
              <a:rPr lang="en-US" dirty="0" smtClean="0"/>
              <a:t>2.2. </a:t>
            </a:r>
            <a:r>
              <a:rPr lang="en-US" dirty="0" err="1" smtClean="0"/>
              <a:t>Phát</a:t>
            </a:r>
            <a:r>
              <a:rPr lang="en-US" dirty="0" smtClean="0"/>
              <a:t> </a:t>
            </a:r>
            <a:r>
              <a:rPr lang="en-US" dirty="0" err="1" smtClean="0"/>
              <a:t>hiện</a:t>
            </a:r>
            <a:r>
              <a:rPr lang="en-US" dirty="0" smtClean="0"/>
              <a:t> </a:t>
            </a:r>
            <a:r>
              <a:rPr lang="en-US" dirty="0" err="1" smtClean="0"/>
              <a:t>biên</a:t>
            </a:r>
            <a:r>
              <a:rPr lang="en-US" dirty="0" smtClean="0"/>
              <a:t> </a:t>
            </a:r>
            <a:r>
              <a:rPr lang="en-US" dirty="0" err="1" smtClean="0"/>
              <a:t>sử</a:t>
            </a:r>
            <a:r>
              <a:rPr lang="en-US" dirty="0" smtClean="0"/>
              <a:t> </a:t>
            </a:r>
            <a:r>
              <a:rPr lang="en-US" dirty="0" err="1" smtClean="0"/>
              <a:t>dụng</a:t>
            </a:r>
            <a:r>
              <a:rPr lang="en-US" dirty="0" smtClean="0"/>
              <a:t> Canny Detector</a:t>
            </a:r>
          </a:p>
          <a:p>
            <a:pPr>
              <a:buNone/>
            </a:pPr>
            <a:r>
              <a:rPr lang="en-US" dirty="0" smtClean="0"/>
              <a:t>2.3. </a:t>
            </a:r>
            <a:r>
              <a:rPr lang="en-US" dirty="0" err="1" smtClean="0"/>
              <a:t>Phát</a:t>
            </a:r>
            <a:r>
              <a:rPr lang="en-US" dirty="0" smtClean="0"/>
              <a:t> </a:t>
            </a:r>
            <a:r>
              <a:rPr lang="en-US" dirty="0" err="1" smtClean="0"/>
              <a:t>hiện</a:t>
            </a:r>
            <a:r>
              <a:rPr lang="en-US" dirty="0" smtClean="0"/>
              <a:t> </a:t>
            </a:r>
            <a:r>
              <a:rPr lang="en-US" dirty="0" err="1" smtClean="0"/>
              <a:t>biên</a:t>
            </a:r>
            <a:r>
              <a:rPr lang="en-US" dirty="0" smtClean="0"/>
              <a:t> Derivative of Gaussian	</a:t>
            </a:r>
          </a:p>
          <a:p>
            <a:pPr>
              <a:buNone/>
            </a:pPr>
            <a:r>
              <a:rPr lang="en-US" dirty="0" smtClean="0"/>
              <a:t>2.4. </a:t>
            </a:r>
            <a:r>
              <a:rPr lang="en-US" dirty="0" err="1" smtClean="0"/>
              <a:t>Một</a:t>
            </a:r>
            <a:r>
              <a:rPr lang="en-US" dirty="0" smtClean="0"/>
              <a:t> </a:t>
            </a:r>
            <a:r>
              <a:rPr lang="en-US" dirty="0" err="1" smtClean="0"/>
              <a:t>số</a:t>
            </a:r>
            <a:r>
              <a:rPr lang="en-US" dirty="0" smtClean="0"/>
              <a:t> </a:t>
            </a:r>
            <a:r>
              <a:rPr lang="en-US" dirty="0" err="1" smtClean="0"/>
              <a:t>nhận</a:t>
            </a:r>
            <a:r>
              <a:rPr lang="en-US" dirty="0" smtClean="0"/>
              <a:t> </a:t>
            </a:r>
            <a:r>
              <a:rPr lang="en-US" dirty="0" err="1" smtClean="0"/>
              <a:t>xét</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fld id="{1CF56B1B-474C-4E9C-A3B3-64888615BAEF}" type="datetime1">
              <a:rPr lang="en-US"/>
              <a:pPr/>
              <a:t>12/3/2018</a:t>
            </a:fld>
            <a:endParaRPr lang="en-US"/>
          </a:p>
        </p:txBody>
      </p:sp>
      <p:sp>
        <p:nvSpPr>
          <p:cNvPr id="7" name="Slide Number Placeholder 5"/>
          <p:cNvSpPr>
            <a:spLocks noGrp="1"/>
          </p:cNvSpPr>
          <p:nvPr>
            <p:ph type="sldNum" sz="quarter" idx="12"/>
          </p:nvPr>
        </p:nvSpPr>
        <p:spPr/>
        <p:txBody>
          <a:bodyPr/>
          <a:lstStyle/>
          <a:p>
            <a:fld id="{7038183E-CF1A-4600-80E7-32F6E733BBFD}" type="slidenum">
              <a:rPr lang="en-US"/>
              <a:pPr/>
              <a:t>20</a:t>
            </a:fld>
            <a:endParaRPr lang="en-US"/>
          </a:p>
        </p:txBody>
      </p:sp>
      <p:sp>
        <p:nvSpPr>
          <p:cNvPr id="697346" name="Rectangle 2"/>
          <p:cNvSpPr>
            <a:spLocks noGrp="1" noRot="1" noChangeArrowheads="1"/>
          </p:cNvSpPr>
          <p:nvPr>
            <p:ph type="title"/>
          </p:nvPr>
        </p:nvSpPr>
        <p:spPr/>
        <p:txBody>
          <a:bodyPr/>
          <a:lstStyle/>
          <a:p>
            <a:endParaRPr lang="en-US"/>
          </a:p>
        </p:txBody>
      </p:sp>
      <p:sp>
        <p:nvSpPr>
          <p:cNvPr id="697347" name="Rectangle 3"/>
          <p:cNvSpPr>
            <a:spLocks noGrp="1" noRot="1" noChangeArrowheads="1"/>
          </p:cNvSpPr>
          <p:nvPr>
            <p:ph type="body" idx="1"/>
          </p:nvPr>
        </p:nvSpPr>
        <p:spPr/>
        <p:txBody>
          <a:bodyPr/>
          <a:lstStyle/>
          <a:p>
            <a:endParaRPr lang="en-US"/>
          </a:p>
        </p:txBody>
      </p:sp>
      <p:pic>
        <p:nvPicPr>
          <p:cNvPr id="697348" name="Picture 4"/>
          <p:cNvPicPr>
            <a:picLocks noChangeAspect="1" noChangeArrowheads="1"/>
          </p:cNvPicPr>
          <p:nvPr/>
        </p:nvPicPr>
        <p:blipFill>
          <a:blip r:embed="rId2" cstate="print"/>
          <a:srcRect/>
          <a:stretch>
            <a:fillRect/>
          </a:stretch>
        </p:blipFill>
        <p:spPr bwMode="auto">
          <a:xfrm>
            <a:off x="647700" y="1628775"/>
            <a:ext cx="7500938" cy="2843213"/>
          </a:xfrm>
          <a:prstGeom prst="rect">
            <a:avLst/>
          </a:prstGeom>
          <a:noFill/>
          <a:ln w="9525">
            <a:noFill/>
            <a:miter lim="800000"/>
            <a:headEnd/>
            <a:tailEnd/>
          </a:ln>
          <a:effectLst/>
        </p:spPr>
      </p:pic>
      <p:pic>
        <p:nvPicPr>
          <p:cNvPr id="697349" name="Picture 5"/>
          <p:cNvPicPr>
            <a:picLocks noChangeAspect="1" noChangeArrowheads="1"/>
          </p:cNvPicPr>
          <p:nvPr/>
        </p:nvPicPr>
        <p:blipFill>
          <a:blip r:embed="rId3" cstate="print"/>
          <a:srcRect/>
          <a:stretch>
            <a:fillRect/>
          </a:stretch>
        </p:blipFill>
        <p:spPr bwMode="auto">
          <a:xfrm>
            <a:off x="695325" y="4521200"/>
            <a:ext cx="7693025" cy="16367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2.2</a:t>
            </a:r>
            <a:r>
              <a:rPr lang="en-US" dirty="0"/>
              <a:t>. </a:t>
            </a:r>
            <a:r>
              <a:rPr lang="en-US" dirty="0" err="1" smtClean="0"/>
              <a:t>Phương</a:t>
            </a:r>
            <a:r>
              <a:rPr lang="en-US" dirty="0" smtClean="0"/>
              <a:t> </a:t>
            </a:r>
            <a:r>
              <a:rPr lang="en-US" dirty="0" err="1" smtClean="0"/>
              <a:t>pháp</a:t>
            </a:r>
            <a:r>
              <a:rPr lang="en-US" dirty="0" smtClean="0"/>
              <a:t> </a:t>
            </a:r>
            <a:r>
              <a:rPr lang="en-US" dirty="0" err="1" smtClean="0"/>
              <a:t>Laplacian</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sz="quarter" idx="1"/>
              </p:nvPr>
            </p:nvSpPr>
            <p:spPr/>
            <p:txBody>
              <a:bodyPr/>
              <a:lstStyle/>
              <a:p>
                <a:r>
                  <a:rPr lang="vi-VN" smtClean="0"/>
                  <a:t>Các phương pháp đánh giá gradient ở trên làm việc khá tốt khi mà độ sáng thay đổi rõ nét. </a:t>
                </a:r>
                <a:endParaRPr lang="en-US"/>
              </a:p>
              <a:p>
                <a:r>
                  <a:rPr lang="vi-VN"/>
                  <a:t>Khi mức xám thay đổi chậm, miền chuyển tiếp trải rộng, phương pháp cho hiệu quả hơn đó là phương pháp sử dụng đạo hàm bậc hai </a:t>
                </a:r>
                <a:r>
                  <a:rPr lang="vi-VN" smtClean="0"/>
                  <a:t>Laplace</a:t>
                </a:r>
                <a:endParaRPr lang="en-US" smtClean="0"/>
              </a:p>
              <a:p>
                <a:r>
                  <a:rPr lang="en-US" smtClean="0"/>
                  <a:t>Toán tử Laplace được xây dựng trên cơ sở đạo hàm bậc 2 của hàm biến đổi mức xám.</a:t>
                </a:r>
              </a:p>
              <a:p>
                <a:pPr marL="0" indent="0">
                  <a:buNone/>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m:t>
                          </m:r>
                        </m:e>
                        <m:sup>
                          <m:r>
                            <a:rPr lang="en-US" b="0" i="1" smtClean="0">
                              <a:latin typeface="Cambria Math" panose="02040503050406030204" pitchFamily="18" charset="0"/>
                            </a:rPr>
                            <m:t>2</m:t>
                          </m:r>
                        </m:sup>
                      </m:sSup>
                      <m:r>
                        <a:rPr lang="en-US" b="0" i="1" smtClean="0">
                          <a:latin typeface="Cambria Math" panose="02040503050406030204" pitchFamily="18" charset="0"/>
                        </a:rPr>
                        <m:t>𝑓</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m:t>
                              </m:r>
                            </m:e>
                            <m:sup>
                              <m:r>
                                <a:rPr lang="en-US" b="0" i="1" smtClean="0">
                                  <a:latin typeface="Cambria Math" panose="02040503050406030204" pitchFamily="18" charset="0"/>
                                </a:rPr>
                                <m:t>2</m:t>
                              </m:r>
                            </m:sup>
                          </m:sSup>
                          <m:r>
                            <a:rPr lang="en-US" b="0" i="1" smtClean="0">
                              <a:latin typeface="Cambria Math" panose="02040503050406030204" pitchFamily="18" charset="0"/>
                            </a:rPr>
                            <m:t>𝑓</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f>
                        <m:fPr>
                          <m:ctrlPr>
                            <a:rPr lang="en-US" i="1">
                              <a:latin typeface="Cambria Math" panose="02040503050406030204" pitchFamily="18" charset="0"/>
                            </a:rPr>
                          </m:ctrlPr>
                        </m:fPr>
                        <m:num>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m:t>
                              </m:r>
                            </m:e>
                            <m:sup>
                              <m:r>
                                <a:rPr lang="en-US" b="0" i="1" smtClean="0">
                                  <a:latin typeface="Cambria Math" panose="02040503050406030204" pitchFamily="18" charset="0"/>
                                </a:rPr>
                                <m:t>2</m:t>
                              </m:r>
                            </m:sup>
                          </m:sSup>
                          <m:r>
                            <a:rPr lang="en-US" i="1">
                              <a:latin typeface="Cambria Math" panose="02040503050406030204" pitchFamily="18" charset="0"/>
                            </a:rPr>
                            <m:t>𝑓</m:t>
                          </m:r>
                        </m:num>
                        <m:den>
                          <m:sSup>
                            <m:sSupPr>
                              <m:ctrlPr>
                                <a:rPr lang="en-US" i="1">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𝑦</m:t>
                              </m:r>
                            </m:e>
                            <m:sup>
                              <m:r>
                                <a:rPr lang="en-US" i="1">
                                  <a:latin typeface="Cambria Math" panose="02040503050406030204" pitchFamily="18" charset="0"/>
                                </a:rPr>
                                <m:t>2</m:t>
                              </m:r>
                            </m:sup>
                          </m:sSup>
                        </m:den>
                      </m:f>
                    </m:oMath>
                  </m:oMathPara>
                </a14:m>
                <a:endParaRPr lang="en-US" smtClean="0"/>
              </a:p>
              <a:p>
                <a:pPr marL="0" indent="0">
                  <a:buNone/>
                </a:pPr>
                <a:endParaRPr lang="en-US" smtClean="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cstate="print"/>
                <a:stretch>
                  <a:fillRect l="-828" t="-1276" r="-2138"/>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pPr>
              <a:defRPr/>
            </a:pPr>
            <a:fld id="{82D6DCDD-5C52-4389-85E6-8B985C520CE2}" type="slidenum">
              <a:rPr lang="en-US" smtClean="0"/>
              <a:pPr>
                <a:defRPr/>
              </a:pPr>
              <a:t>21</a:t>
            </a:fld>
            <a:endParaRPr lang="en-US"/>
          </a:p>
        </p:txBody>
      </p:sp>
    </p:spTree>
    <p:extLst>
      <p:ext uri="{BB962C8B-B14F-4D97-AF65-F5344CB8AC3E}">
        <p14:creationId xmlns:p14="http://schemas.microsoft.com/office/powerpoint/2010/main" xmlns="" val="3436145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Phương</a:t>
            </a:r>
            <a:r>
              <a:rPr lang="en-US" dirty="0" smtClean="0"/>
              <a:t> </a:t>
            </a:r>
            <a:r>
              <a:rPr lang="en-US" dirty="0" err="1" smtClean="0"/>
              <a:t>pháp</a:t>
            </a:r>
            <a:r>
              <a:rPr lang="en-US" dirty="0" smtClean="0"/>
              <a:t> </a:t>
            </a:r>
            <a:r>
              <a:rPr lang="en-US" dirty="0" err="1" smtClean="0"/>
              <a:t>Laplacian</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sz="quarter" idx="1"/>
              </p:nvPr>
            </p:nvSpPr>
            <p:spPr/>
            <p:txBody>
              <a:bodyPr/>
              <a:lstStyle/>
              <a:p>
                <a14:m>
                  <m:oMath xmlns:m="http://schemas.openxmlformats.org/officeDocument/2006/math">
                    <m:r>
                      <a:rPr lang="en-US" b="0" i="1" smtClean="0">
                        <a:latin typeface="Cambria Math" panose="02040503050406030204" pitchFamily="18" charset="0"/>
                      </a:rPr>
                      <m:t> </m:t>
                    </m:r>
                    <m:f>
                      <m:fPr>
                        <m:ctrlPr>
                          <a:rPr lang="en-US" i="1" smtClean="0">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m:t>
                            </m:r>
                          </m:e>
                          <m:sup>
                            <m:r>
                              <a:rPr lang="en-US" i="1">
                                <a:latin typeface="Cambria Math" panose="02040503050406030204" pitchFamily="18" charset="0"/>
                              </a:rPr>
                              <m:t>2</m:t>
                            </m:r>
                          </m:sup>
                        </m:sSup>
                        <m:r>
                          <a:rPr lang="en-US" i="1">
                            <a:latin typeface="Cambria Math" panose="02040503050406030204" pitchFamily="18" charset="0"/>
                          </a:rPr>
                          <m:t>𝑓</m:t>
                        </m:r>
                      </m:num>
                      <m:den>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e>
                          <m:sup>
                            <m:r>
                              <a:rPr lang="en-US" i="1">
                                <a:latin typeface="Cambria Math" panose="02040503050406030204" pitchFamily="18" charset="0"/>
                              </a:rPr>
                              <m:t>2</m:t>
                            </m:r>
                          </m:sup>
                        </m:sSup>
                      </m:den>
                    </m:f>
                  </m:oMath>
                </a14:m>
                <a:r>
                  <a:rPr lang="en-US" smtClean="0"/>
                  <a:t>=</a:t>
                </a:r>
                <a14:m>
                  <m:oMath xmlns:m="http://schemas.openxmlformats.org/officeDocument/2006/math">
                    <m:f>
                      <m:fPr>
                        <m:ctrlPr>
                          <a:rPr lang="en-US" i="1">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m:t>
                        </m:r>
                      </m:num>
                      <m:den>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num>
                      <m:den>
                        <m:r>
                          <a:rPr lang="en-US" b="0" i="1" smtClean="0">
                            <a:latin typeface="Cambria Math" panose="02040503050406030204" pitchFamily="18" charset="0"/>
                          </a:rPr>
                          <m:t>𝑑𝑥</m:t>
                        </m:r>
                      </m:den>
                    </m:f>
                    <m:r>
                      <a:rPr lang="en-US" b="0" i="1" smtClean="0">
                        <a:latin typeface="Cambria Math" panose="02040503050406030204" pitchFamily="18" charset="0"/>
                      </a:rPr>
                      <m:t>)</m:t>
                    </m:r>
                    <m:r>
                      <a:rPr lang="en-US"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num>
                      <m:den>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den>
                    </m:f>
                    <m:d>
                      <m:dPr>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e>
                    </m:d>
                  </m:oMath>
                </a14:m>
                <a:endParaRPr lang="en-US" smtClean="0"/>
              </a:p>
              <a:p>
                <a:pPr marL="0" indent="0" algn="ctr">
                  <a:buNone/>
                </a:pPr>
                <a14:m>
                  <m:oMathPara xmlns:m="http://schemas.openxmlformats.org/officeDocument/2006/math">
                    <m:oMathParaPr>
                      <m:jc m:val="left"/>
                    </m:oMathParaPr>
                    <m:oMath xmlns:m="http://schemas.openxmlformats.org/officeDocument/2006/math">
                      <m:r>
                        <a:rPr lang="en-US" i="1">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1</m:t>
                                  </m:r>
                                  <m:r>
                                    <a:rPr lang="en-US" i="1">
                                      <a:latin typeface="Cambria Math" panose="02040503050406030204" pitchFamily="18" charset="0"/>
                                    </a:rPr>
                                    <m:t>,</m:t>
                                  </m:r>
                                  <m:r>
                                    <a:rPr lang="en-US" b="0" i="1" smtClean="0">
                                      <a:latin typeface="Cambria Math" panose="02040503050406030204" pitchFamily="18" charset="0"/>
                                    </a:rPr>
                                    <m:t>𝑦</m:t>
                                  </m:r>
                                </m:e>
                              </m:d>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e>
                          </m:d>
                        </m:e>
                      </m:d>
                      <m:r>
                        <a:rPr lang="en-US" b="0" i="1" smtClean="0">
                          <a:latin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b="0" i="1" smtClean="0">
                                  <a:latin typeface="Cambria Math" panose="02040503050406030204" pitchFamily="18" charset="0"/>
                                </a:rPr>
                                <m:t>𝑦</m:t>
                              </m:r>
                            </m:e>
                          </m:d>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𝑦</m:t>
                              </m:r>
                            </m:e>
                          </m:d>
                        </m:e>
                      </m:d>
                      <m:r>
                        <a:rPr lang="en-US" b="0" i="1" smtClean="0">
                          <a:latin typeface="Cambria Math" panose="02040503050406030204" pitchFamily="18" charset="0"/>
                        </a:rPr>
                        <m:t>]</m:t>
                      </m:r>
                    </m:oMath>
                  </m:oMathPara>
                </a14:m>
                <a:endParaRPr lang="en-US" smtClean="0"/>
              </a:p>
              <a:p>
                <a:pPr marL="0" indent="0" algn="ctr">
                  <a:buNone/>
                </a:pPr>
                <a14:m>
                  <m:oMathPara xmlns:m="http://schemas.openxmlformats.org/officeDocument/2006/math">
                    <m:oMathParaPr>
                      <m:jc m:val="left"/>
                    </m:oMathParaPr>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𝑦</m:t>
                          </m:r>
                        </m:e>
                      </m:d>
                      <m:r>
                        <a:rPr lang="en-US" b="0" i="1" smtClean="0">
                          <a:latin typeface="Cambria Math" panose="02040503050406030204" pitchFamily="18" charset="0"/>
                        </a:rPr>
                        <m:t>−</m:t>
                      </m:r>
                      <m:r>
                        <a:rPr lang="en-US" b="0" i="1" smtClean="0">
                          <a:latin typeface="Cambria Math" panose="02040503050406030204" pitchFamily="18" charset="0"/>
                        </a:rPr>
                        <m:t>2</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n-US" b="0" i="1" smtClean="0">
                              <a:latin typeface="Cambria Math" panose="02040503050406030204" pitchFamily="18" charset="0"/>
                            </a:rPr>
                            <m:t>,</m:t>
                          </m:r>
                          <m:r>
                            <a:rPr lang="en-US" i="1">
                              <a:latin typeface="Cambria Math" panose="02040503050406030204" pitchFamily="18" charset="0"/>
                            </a:rPr>
                            <m:t>𝑦</m:t>
                          </m:r>
                        </m:e>
                      </m:d>
                      <m:r>
                        <a:rPr lang="en-US" b="0" i="1" smtClean="0">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n-US" b="0" i="1" smtClean="0">
                              <a:latin typeface="Cambria Math" panose="02040503050406030204" pitchFamily="18" charset="0"/>
                            </a:rPr>
                            <m:t>−</m:t>
                          </m:r>
                          <m:r>
                            <a:rPr lang="en-US" i="1">
                              <a:latin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𝑦</m:t>
                          </m:r>
                        </m:e>
                      </m:d>
                    </m:oMath>
                  </m:oMathPara>
                </a14:m>
                <a:endParaRPr lang="en-US" smtClean="0"/>
              </a:p>
              <a:p>
                <a:r>
                  <a:rPr lang="en-US" smtClean="0"/>
                  <a:t>Tương tự ta có</a:t>
                </a:r>
              </a:p>
              <a:p>
                <a14:m>
                  <m:oMath xmlns:m="http://schemas.openxmlformats.org/officeDocument/2006/math">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m:t>
                            </m:r>
                          </m:e>
                          <m:sup>
                            <m:r>
                              <a:rPr lang="en-US" i="1">
                                <a:latin typeface="Cambria Math" panose="02040503050406030204" pitchFamily="18" charset="0"/>
                              </a:rPr>
                              <m:t>2</m:t>
                            </m:r>
                          </m:sup>
                        </m:sSup>
                        <m:r>
                          <a:rPr lang="en-US" i="1">
                            <a:latin typeface="Cambria Math" panose="02040503050406030204" pitchFamily="18" charset="0"/>
                          </a:rPr>
                          <m:t>𝑓</m:t>
                        </m:r>
                      </m:num>
                      <m:den>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𝑦</m:t>
                            </m:r>
                          </m:e>
                          <m:sup>
                            <m:r>
                              <a:rPr lang="en-US" i="1">
                                <a:latin typeface="Cambria Math" panose="02040503050406030204" pitchFamily="18" charset="0"/>
                              </a:rPr>
                              <m:t>2</m:t>
                            </m:r>
                          </m:sup>
                        </m:sSup>
                      </m:den>
                    </m:f>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1</m:t>
                        </m:r>
                      </m:e>
                    </m:d>
                    <m:r>
                      <a:rPr lang="en-US" i="1">
                        <a:latin typeface="Cambria Math" panose="02040503050406030204" pitchFamily="18" charset="0"/>
                      </a:rPr>
                      <m:t>−</m:t>
                    </m:r>
                    <m:r>
                      <a:rPr lang="en-US" i="1">
                        <a:latin typeface="Cambria Math" panose="02040503050406030204" pitchFamily="18" charset="0"/>
                      </a:rPr>
                      <m:t>2</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1</m:t>
                        </m:r>
                      </m:e>
                    </m:d>
                  </m:oMath>
                </a14:m>
                <a:endParaRPr lang="en-US" smtClean="0"/>
              </a:p>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m:t>
                        </m:r>
                      </m:e>
                      <m:sup>
                        <m:r>
                          <a:rPr lang="en-US" i="1">
                            <a:latin typeface="Cambria Math" panose="02040503050406030204" pitchFamily="18" charset="0"/>
                          </a:rPr>
                          <m:t>2</m:t>
                        </m:r>
                      </m:sup>
                    </m:sSup>
                    <m:r>
                      <a:rPr lang="en-US" i="1">
                        <a:latin typeface="Cambria Math" panose="02040503050406030204" pitchFamily="18" charset="0"/>
                      </a:rPr>
                      <m:t>𝑓</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𝑦</m:t>
                        </m:r>
                      </m:e>
                    </m:d>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𝑦</m:t>
                        </m:r>
                      </m:e>
                    </m:d>
                    <m:r>
                      <a:rPr lang="en-US" i="1">
                        <a:latin typeface="Cambria Math" panose="02040503050406030204" pitchFamily="18" charset="0"/>
                      </a:rPr>
                      <m:t>−</m:t>
                    </m:r>
                    <m:r>
                      <a:rPr lang="en-US" b="0" i="1" smtClean="0">
                        <a:latin typeface="Cambria Math" panose="02040503050406030204" pitchFamily="18" charset="0"/>
                      </a:rPr>
                      <m:t>4</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r>
                      <a:rPr lang="en-US" b="0" i="1" smtClean="0">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1</m:t>
                        </m:r>
                      </m:e>
                    </m:d>
                    <m:r>
                      <a:rPr lang="en-US" b="0" i="1" smtClean="0">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1</m:t>
                        </m:r>
                      </m:e>
                    </m:d>
                  </m:oMath>
                </a14:m>
                <a:endParaRPr lang="en-US"/>
              </a:p>
              <a:p>
                <a:endParaRPr lang="en-US" smtClean="0"/>
              </a:p>
              <a:p>
                <a:endParaRPr lang="en-US"/>
              </a:p>
              <a:p>
                <a:pPr marL="0" indent="0" algn="ctr">
                  <a:buNone/>
                </a:pPr>
                <a:endParaRPr lang="en-US" smtClean="0"/>
              </a:p>
              <a:p>
                <a:pPr marL="0" indent="0" algn="ctr">
                  <a:buNone/>
                </a:pPr>
                <a:endParaRPr lang="en-US"/>
              </a:p>
              <a:p>
                <a:pPr marL="0" indent="0" algn="ctr">
                  <a:buNone/>
                </a:pPr>
                <a:endParaRPr lang="en-US" smtClean="0"/>
              </a:p>
              <a:p>
                <a:pPr marL="0" indent="0" algn="ctr">
                  <a:buNone/>
                </a:pPr>
                <a:endParaRPr lang="en-US" smtClean="0"/>
              </a:p>
              <a:p>
                <a:endParaRPr lang="en-US"/>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cstate="print"/>
                <a:stretch>
                  <a:fillRect l="-828"/>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pPr>
              <a:defRPr/>
            </a:pPr>
            <a:fld id="{82D6DCDD-5C52-4389-85E6-8B985C520CE2}" type="slidenum">
              <a:rPr lang="en-US" smtClean="0"/>
              <a:pPr>
                <a:defRPr/>
              </a:pPr>
              <a:t>22</a:t>
            </a:fld>
            <a:endParaRPr lang="en-US"/>
          </a:p>
        </p:txBody>
      </p:sp>
    </p:spTree>
    <p:extLst>
      <p:ext uri="{BB962C8B-B14F-4D97-AF65-F5344CB8AC3E}">
        <p14:creationId xmlns:p14="http://schemas.microsoft.com/office/powerpoint/2010/main" xmlns="" val="3148013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Phương</a:t>
            </a:r>
            <a:r>
              <a:rPr lang="en-US" dirty="0" smtClean="0"/>
              <a:t> </a:t>
            </a:r>
            <a:r>
              <a:rPr lang="en-US" dirty="0" err="1" smtClean="0"/>
              <a:t>pháp</a:t>
            </a:r>
            <a:r>
              <a:rPr lang="en-US" dirty="0" smtClean="0"/>
              <a:t> </a:t>
            </a:r>
            <a:r>
              <a:rPr lang="en-US" dirty="0" err="1" smtClean="0"/>
              <a:t>Laplacian</a:t>
            </a:r>
            <a:endParaRPr lang="en-US" dirty="0"/>
          </a:p>
        </p:txBody>
      </p:sp>
      <p:sp>
        <p:nvSpPr>
          <p:cNvPr id="3" name="Content Placeholder 2"/>
          <p:cNvSpPr>
            <a:spLocks noGrp="1"/>
          </p:cNvSpPr>
          <p:nvPr>
            <p:ph sz="quarter" idx="1"/>
          </p:nvPr>
        </p:nvSpPr>
        <p:spPr/>
        <p:txBody>
          <a:bodyPr/>
          <a:lstStyle/>
          <a:p>
            <a:r>
              <a:rPr lang="vi-VN" smtClean="0"/>
              <a:t>Dưới  </a:t>
            </a:r>
            <a:r>
              <a:rPr lang="vi-VN"/>
              <a:t>đây là ba kiểu mặt nạ </a:t>
            </a:r>
            <a:r>
              <a:rPr lang="vi-VN" smtClean="0"/>
              <a:t>thường </a:t>
            </a:r>
            <a:r>
              <a:rPr lang="vi-VN"/>
              <a:t>dùng: </a:t>
            </a:r>
            <a:endParaRPr lang="en-US"/>
          </a:p>
        </p:txBody>
      </p:sp>
      <p:sp>
        <p:nvSpPr>
          <p:cNvPr id="4" name="Slide Number Placeholder 3"/>
          <p:cNvSpPr>
            <a:spLocks noGrp="1"/>
          </p:cNvSpPr>
          <p:nvPr>
            <p:ph type="sldNum" sz="quarter" idx="10"/>
          </p:nvPr>
        </p:nvSpPr>
        <p:spPr/>
        <p:txBody>
          <a:bodyPr/>
          <a:lstStyle/>
          <a:p>
            <a:pPr>
              <a:defRPr/>
            </a:pPr>
            <a:fld id="{82D6DCDD-5C52-4389-85E6-8B985C520CE2}" type="slidenum">
              <a:rPr lang="en-US" smtClean="0"/>
              <a:pPr>
                <a:defRPr/>
              </a:pPr>
              <a:t>23</a:t>
            </a:fld>
            <a:endParaRPr lang="en-US"/>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9109"/>
          <a:stretch/>
        </p:blipFill>
        <p:spPr bwMode="auto">
          <a:xfrm>
            <a:off x="533400" y="2362200"/>
            <a:ext cx="2477929" cy="14455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9671"/>
          <a:stretch/>
        </p:blipFill>
        <p:spPr bwMode="auto">
          <a:xfrm>
            <a:off x="3314366" y="2362200"/>
            <a:ext cx="2385727" cy="1353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60781" y="2362200"/>
            <a:ext cx="2570131" cy="12677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946272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fld id="{3DA2400A-6C3F-4455-A6A4-16C975CA5954}" type="datetime1">
              <a:rPr lang="en-US"/>
              <a:pPr/>
              <a:t>12/3/2018</a:t>
            </a:fld>
            <a:endParaRPr lang="en-US"/>
          </a:p>
        </p:txBody>
      </p:sp>
      <p:sp>
        <p:nvSpPr>
          <p:cNvPr id="7" name="Slide Number Placeholder 5"/>
          <p:cNvSpPr>
            <a:spLocks noGrp="1"/>
          </p:cNvSpPr>
          <p:nvPr>
            <p:ph type="sldNum" sz="quarter" idx="12"/>
          </p:nvPr>
        </p:nvSpPr>
        <p:spPr/>
        <p:txBody>
          <a:bodyPr/>
          <a:lstStyle/>
          <a:p>
            <a:fld id="{10C636F1-A939-4429-851C-13F2CF96F65A}" type="slidenum">
              <a:rPr lang="en-US"/>
              <a:pPr/>
              <a:t>24</a:t>
            </a:fld>
            <a:endParaRPr lang="en-US"/>
          </a:p>
        </p:txBody>
      </p:sp>
      <p:sp>
        <p:nvSpPr>
          <p:cNvPr id="698370" name="Rectangle 2"/>
          <p:cNvSpPr>
            <a:spLocks noGrp="1" noRot="1" noChangeArrowheads="1"/>
          </p:cNvSpPr>
          <p:nvPr>
            <p:ph type="title"/>
          </p:nvPr>
        </p:nvSpPr>
        <p:spPr/>
        <p:txBody>
          <a:bodyPr/>
          <a:lstStyle/>
          <a:p>
            <a:r>
              <a:rPr lang="en-US" dirty="0" err="1" smtClean="0"/>
              <a:t>Phương</a:t>
            </a:r>
            <a:r>
              <a:rPr lang="en-US" dirty="0" smtClean="0"/>
              <a:t> </a:t>
            </a:r>
            <a:r>
              <a:rPr lang="en-US" dirty="0" err="1" smtClean="0"/>
              <a:t>pháp</a:t>
            </a:r>
            <a:r>
              <a:rPr lang="en-US" dirty="0" smtClean="0"/>
              <a:t> </a:t>
            </a:r>
            <a:r>
              <a:rPr lang="en-US" dirty="0" err="1" smtClean="0"/>
              <a:t>Laplacian</a:t>
            </a:r>
            <a:endParaRPr lang="en-US" dirty="0"/>
          </a:p>
        </p:txBody>
      </p:sp>
      <p:sp>
        <p:nvSpPr>
          <p:cNvPr id="698371" name="Rectangle 3"/>
          <p:cNvSpPr>
            <a:spLocks noGrp="1" noRot="1" noChangeArrowheads="1"/>
          </p:cNvSpPr>
          <p:nvPr>
            <p:ph type="body" idx="1"/>
          </p:nvPr>
        </p:nvSpPr>
        <p:spPr/>
        <p:txBody>
          <a:bodyPr/>
          <a:lstStyle/>
          <a:p>
            <a:endParaRPr lang="en-US"/>
          </a:p>
        </p:txBody>
      </p:sp>
      <p:pic>
        <p:nvPicPr>
          <p:cNvPr id="698372" name="Picture 4"/>
          <p:cNvPicPr>
            <a:picLocks noChangeAspect="1" noChangeArrowheads="1"/>
          </p:cNvPicPr>
          <p:nvPr/>
        </p:nvPicPr>
        <p:blipFill>
          <a:blip r:embed="rId2" cstate="print"/>
          <a:srcRect/>
          <a:stretch>
            <a:fillRect/>
          </a:stretch>
        </p:blipFill>
        <p:spPr bwMode="auto">
          <a:xfrm>
            <a:off x="304800" y="1447800"/>
            <a:ext cx="6654800" cy="5313362"/>
          </a:xfrm>
          <a:prstGeom prst="rect">
            <a:avLst/>
          </a:prstGeom>
          <a:noFill/>
          <a:ln w="9525">
            <a:noFill/>
            <a:miter lim="800000"/>
            <a:headEnd/>
            <a:tailEnd/>
          </a:ln>
          <a:effectLst/>
        </p:spPr>
      </p:pic>
      <p:pic>
        <p:nvPicPr>
          <p:cNvPr id="698373" name="Picture 5"/>
          <p:cNvPicPr>
            <a:picLocks noChangeAspect="1" noChangeArrowheads="1"/>
          </p:cNvPicPr>
          <p:nvPr/>
        </p:nvPicPr>
        <p:blipFill>
          <a:blip r:embed="rId3" cstate="print"/>
          <a:srcRect/>
          <a:stretch>
            <a:fillRect/>
          </a:stretch>
        </p:blipFill>
        <p:spPr bwMode="auto">
          <a:xfrm>
            <a:off x="7162800" y="1905000"/>
            <a:ext cx="1666875" cy="4587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fld id="{DB1D37F4-6D07-4B56-ADA9-2945C31975B9}" type="datetime1">
              <a:rPr lang="en-US"/>
              <a:pPr/>
              <a:t>12/3/2018</a:t>
            </a:fld>
            <a:endParaRPr lang="en-US"/>
          </a:p>
        </p:txBody>
      </p:sp>
      <p:sp>
        <p:nvSpPr>
          <p:cNvPr id="8" name="Slide Number Placeholder 5"/>
          <p:cNvSpPr>
            <a:spLocks noGrp="1"/>
          </p:cNvSpPr>
          <p:nvPr>
            <p:ph type="sldNum" sz="quarter" idx="12"/>
          </p:nvPr>
        </p:nvSpPr>
        <p:spPr/>
        <p:txBody>
          <a:bodyPr/>
          <a:lstStyle/>
          <a:p>
            <a:fld id="{BAE68130-543A-427E-B648-A0EED379BAA9}" type="slidenum">
              <a:rPr lang="en-US"/>
              <a:pPr/>
              <a:t>25</a:t>
            </a:fld>
            <a:endParaRPr lang="en-US"/>
          </a:p>
        </p:txBody>
      </p:sp>
      <p:sp>
        <p:nvSpPr>
          <p:cNvPr id="699394" name="Rectangle 2"/>
          <p:cNvSpPr>
            <a:spLocks noGrp="1" noRot="1" noChangeArrowheads="1"/>
          </p:cNvSpPr>
          <p:nvPr>
            <p:ph type="title"/>
          </p:nvPr>
        </p:nvSpPr>
        <p:spPr/>
        <p:txBody>
          <a:bodyPr/>
          <a:lstStyle/>
          <a:p>
            <a:r>
              <a:rPr lang="en-US" sz="3200" dirty="0" err="1" smtClean="0"/>
              <a:t>Phương</a:t>
            </a:r>
            <a:r>
              <a:rPr lang="en-US" sz="3200" dirty="0" smtClean="0"/>
              <a:t> </a:t>
            </a:r>
            <a:r>
              <a:rPr lang="en-US" sz="3200" dirty="0" err="1" smtClean="0"/>
              <a:t>pháp</a:t>
            </a:r>
            <a:r>
              <a:rPr lang="en-US" sz="3200" dirty="0" smtClean="0"/>
              <a:t> </a:t>
            </a:r>
            <a:r>
              <a:rPr lang="en-US" sz="3200" dirty="0" err="1" smtClean="0"/>
              <a:t>Laplacian</a:t>
            </a:r>
            <a:endParaRPr lang="en-US" sz="3200" dirty="0"/>
          </a:p>
        </p:txBody>
      </p:sp>
      <p:sp>
        <p:nvSpPr>
          <p:cNvPr id="699395" name="Rectangle 3"/>
          <p:cNvSpPr>
            <a:spLocks noGrp="1" noRot="1" noChangeArrowheads="1"/>
          </p:cNvSpPr>
          <p:nvPr>
            <p:ph type="body" idx="1"/>
          </p:nvPr>
        </p:nvSpPr>
        <p:spPr/>
        <p:txBody>
          <a:bodyPr/>
          <a:lstStyle/>
          <a:p>
            <a:pPr marL="609600" indent="-609600">
              <a:buFont typeface="Arial" charset="0"/>
              <a:buAutoNum type="arabicPeriod"/>
            </a:pPr>
            <a:r>
              <a:rPr lang="en-US" sz="2400" dirty="0">
                <a:effectLst/>
              </a:rPr>
              <a:t>Filter the input image with an </a:t>
            </a:r>
            <a:r>
              <a:rPr lang="en-US" sz="2400" dirty="0" err="1">
                <a:effectLst/>
              </a:rPr>
              <a:t>nxn</a:t>
            </a:r>
            <a:r>
              <a:rPr lang="en-US" sz="2400" dirty="0">
                <a:effectLst/>
              </a:rPr>
              <a:t> Gaussian </a:t>
            </a:r>
            <a:r>
              <a:rPr lang="en-US" sz="2400" dirty="0" err="1">
                <a:effectLst/>
              </a:rPr>
              <a:t>lowpass</a:t>
            </a:r>
            <a:r>
              <a:rPr lang="en-US" sz="2400" dirty="0">
                <a:effectLst/>
              </a:rPr>
              <a:t> filter. N is the smallest odd integer greater than or equal to 6</a:t>
            </a:r>
          </a:p>
          <a:p>
            <a:pPr marL="609600" indent="-609600">
              <a:buFont typeface="Arial" charset="0"/>
              <a:buAutoNum type="arabicPeriod"/>
            </a:pPr>
            <a:endParaRPr lang="en-US" sz="2400" dirty="0">
              <a:effectLst/>
            </a:endParaRPr>
          </a:p>
          <a:p>
            <a:pPr marL="609600" indent="-609600">
              <a:buFont typeface="Arial" charset="0"/>
              <a:buAutoNum type="arabicPeriod"/>
            </a:pPr>
            <a:r>
              <a:rPr lang="en-US" sz="2400" dirty="0">
                <a:effectLst/>
              </a:rPr>
              <a:t>Compute the </a:t>
            </a:r>
            <a:r>
              <a:rPr lang="en-US" sz="2400" dirty="0" err="1">
                <a:effectLst/>
              </a:rPr>
              <a:t>Laplacian</a:t>
            </a:r>
            <a:r>
              <a:rPr lang="en-US" sz="2400" dirty="0">
                <a:effectLst/>
              </a:rPr>
              <a:t> of the image resulting from </a:t>
            </a:r>
            <a:r>
              <a:rPr lang="en-US" sz="2400" dirty="0" err="1">
                <a:effectLst/>
              </a:rPr>
              <a:t>step1</a:t>
            </a:r>
            <a:endParaRPr lang="en-US" sz="2400" dirty="0">
              <a:effectLst/>
            </a:endParaRPr>
          </a:p>
          <a:p>
            <a:pPr marL="609600" indent="-609600">
              <a:buFont typeface="Arial" charset="0"/>
              <a:buAutoNum type="arabicPeriod"/>
            </a:pPr>
            <a:endParaRPr lang="en-US" sz="2400" dirty="0">
              <a:effectLst/>
            </a:endParaRPr>
          </a:p>
          <a:p>
            <a:pPr marL="609600" indent="-609600">
              <a:buFont typeface="Arial" charset="0"/>
              <a:buAutoNum type="arabicPeriod"/>
            </a:pPr>
            <a:endParaRPr lang="en-US" sz="2400" dirty="0" smtClean="0">
              <a:effectLst/>
            </a:endParaRPr>
          </a:p>
          <a:p>
            <a:pPr marL="609600" indent="-609600">
              <a:buFont typeface="Arial" charset="0"/>
              <a:buAutoNum type="arabicPeriod"/>
            </a:pPr>
            <a:r>
              <a:rPr lang="en-US" sz="2400" dirty="0" smtClean="0">
                <a:effectLst/>
              </a:rPr>
              <a:t>Find </a:t>
            </a:r>
            <a:r>
              <a:rPr lang="en-US" sz="2400" dirty="0">
                <a:effectLst/>
              </a:rPr>
              <a:t>the zero crossing of the image from step 2</a:t>
            </a:r>
          </a:p>
        </p:txBody>
      </p:sp>
      <p:graphicFrame>
        <p:nvGraphicFramePr>
          <p:cNvPr id="699396" name="Object 4"/>
          <p:cNvGraphicFramePr>
            <a:graphicFrameLocks noChangeAspect="1"/>
          </p:cNvGraphicFramePr>
          <p:nvPr/>
        </p:nvGraphicFramePr>
        <p:xfrm>
          <a:off x="1676400" y="4300537"/>
          <a:ext cx="5956300" cy="804863"/>
        </p:xfrm>
        <a:graphic>
          <a:graphicData uri="http://schemas.openxmlformats.org/presentationml/2006/ole">
            <p:oleObj spid="_x0000_s6146" name="Equation" r:id="rId3" imgW="1879560" imgH="253800" progId="">
              <p:embed/>
            </p:oleObj>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Rot="1" noChangeArrowheads="1"/>
          </p:cNvSpPr>
          <p:nvPr>
            <p:ph type="title"/>
          </p:nvPr>
        </p:nvSpPr>
        <p:spPr/>
        <p:txBody>
          <a:bodyPr/>
          <a:lstStyle/>
          <a:p>
            <a:r>
              <a:rPr lang="en-US"/>
              <a:t> </a:t>
            </a:r>
          </a:p>
        </p:txBody>
      </p:sp>
      <p:sp>
        <p:nvSpPr>
          <p:cNvPr id="10" name="Content Placeholder 9"/>
          <p:cNvSpPr>
            <a:spLocks noGrp="1"/>
          </p:cNvSpPr>
          <p:nvPr>
            <p:ph idx="1"/>
          </p:nvPr>
        </p:nvSpPr>
        <p:spPr/>
        <p:txBody>
          <a:bodyPr/>
          <a:lstStyle/>
          <a:p>
            <a:endParaRPr lang="en-US"/>
          </a:p>
        </p:txBody>
      </p:sp>
      <p:sp>
        <p:nvSpPr>
          <p:cNvPr id="6" name="Date Placeholder 3"/>
          <p:cNvSpPr>
            <a:spLocks noGrp="1"/>
          </p:cNvSpPr>
          <p:nvPr>
            <p:ph type="dt" sz="half" idx="10"/>
          </p:nvPr>
        </p:nvSpPr>
        <p:spPr/>
        <p:txBody>
          <a:bodyPr/>
          <a:lstStyle/>
          <a:p>
            <a:fld id="{3A02181B-ABF4-4300-8087-8AEDA55E5D67}" type="datetime1">
              <a:rPr lang="en-US"/>
              <a:pPr/>
              <a:t>12/3/2018</a:t>
            </a:fld>
            <a:endParaRPr lang="en-US"/>
          </a:p>
        </p:txBody>
      </p:sp>
      <p:sp>
        <p:nvSpPr>
          <p:cNvPr id="7" name="Slide Number Placeholder 5"/>
          <p:cNvSpPr>
            <a:spLocks noGrp="1"/>
          </p:cNvSpPr>
          <p:nvPr>
            <p:ph type="sldNum" sz="quarter" idx="12"/>
          </p:nvPr>
        </p:nvSpPr>
        <p:spPr/>
        <p:txBody>
          <a:bodyPr/>
          <a:lstStyle/>
          <a:p>
            <a:fld id="{203573B4-C5E0-4585-8C27-F5A2C68A69EC}" type="slidenum">
              <a:rPr lang="en-US"/>
              <a:pPr/>
              <a:t>26</a:t>
            </a:fld>
            <a:endParaRPr lang="en-US"/>
          </a:p>
        </p:txBody>
      </p:sp>
      <p:pic>
        <p:nvPicPr>
          <p:cNvPr id="700420" name="Picture 4"/>
          <p:cNvPicPr>
            <a:picLocks noChangeAspect="1" noChangeArrowheads="1"/>
          </p:cNvPicPr>
          <p:nvPr/>
        </p:nvPicPr>
        <p:blipFill>
          <a:blip r:embed="rId2" cstate="print"/>
          <a:srcRect/>
          <a:stretch>
            <a:fillRect/>
          </a:stretch>
        </p:blipFill>
        <p:spPr bwMode="auto">
          <a:xfrm>
            <a:off x="381000" y="1600200"/>
            <a:ext cx="6338887" cy="4748212"/>
          </a:xfrm>
          <a:prstGeom prst="rect">
            <a:avLst/>
          </a:prstGeom>
          <a:noFill/>
          <a:ln w="9525">
            <a:noFill/>
            <a:miter lim="800000"/>
            <a:headEnd/>
            <a:tailEnd/>
          </a:ln>
          <a:effectLst/>
        </p:spPr>
      </p:pic>
      <p:pic>
        <p:nvPicPr>
          <p:cNvPr id="700421" name="Picture 5"/>
          <p:cNvPicPr>
            <a:picLocks noChangeAspect="1" noChangeArrowheads="1"/>
          </p:cNvPicPr>
          <p:nvPr/>
        </p:nvPicPr>
        <p:blipFill>
          <a:blip r:embed="rId3" cstate="print"/>
          <a:srcRect/>
          <a:stretch>
            <a:fillRect/>
          </a:stretch>
        </p:blipFill>
        <p:spPr bwMode="auto">
          <a:xfrm>
            <a:off x="6934200" y="1600200"/>
            <a:ext cx="1465262" cy="4916487"/>
          </a:xfrm>
          <a:prstGeom prst="rect">
            <a:avLst/>
          </a:prstGeom>
          <a:noFill/>
          <a:ln w="9525">
            <a:noFill/>
            <a:miter lim="800000"/>
            <a:headEnd/>
            <a:tailEnd/>
          </a:ln>
          <a:effectLst/>
        </p:spPr>
      </p:pic>
      <p:sp>
        <p:nvSpPr>
          <p:cNvPr id="11" name="Rectangle 2"/>
          <p:cNvSpPr txBox="1">
            <a:spLocks noRot="1" noChangeArrowheads="1"/>
          </p:cNvSpPr>
          <p:nvPr/>
        </p:nvSpPr>
        <p:spPr>
          <a:xfrm>
            <a:off x="609600" y="381000"/>
            <a:ext cx="7886700" cy="87347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smtClean="0">
                <a:ln>
                  <a:noFill/>
                </a:ln>
                <a:solidFill>
                  <a:schemeClr val="tx1"/>
                </a:solidFill>
                <a:effectLst/>
                <a:uLnTx/>
                <a:uFillTx/>
                <a:latin typeface="Arial" panose="020B0604020202020204" pitchFamily="34" charset="0"/>
                <a:ea typeface="+mj-ea"/>
                <a:cs typeface="Arial" panose="020B0604020202020204" pitchFamily="34" charset="0"/>
              </a:rPr>
              <a:t>Phương pháp Laplacian</a:t>
            </a: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2.3</a:t>
            </a:r>
            <a:r>
              <a:rPr lang="en-US" dirty="0"/>
              <a:t>. </a:t>
            </a:r>
            <a:r>
              <a:rPr lang="en-US" dirty="0" err="1"/>
              <a:t>Kỹ</a:t>
            </a:r>
            <a:r>
              <a:rPr lang="en-US" dirty="0"/>
              <a:t> </a:t>
            </a:r>
            <a:r>
              <a:rPr lang="en-US" dirty="0" err="1"/>
              <a:t>thuật</a:t>
            </a:r>
            <a:r>
              <a:rPr lang="en-US" dirty="0"/>
              <a:t> </a:t>
            </a:r>
            <a:r>
              <a:rPr lang="en-US" dirty="0" smtClean="0"/>
              <a:t>Canny</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sz="quarter" idx="1"/>
              </p:nvPr>
            </p:nvSpPr>
            <p:spPr/>
            <p:txBody>
              <a:bodyPr/>
              <a:lstStyle/>
              <a:p>
                <a:r>
                  <a:rPr lang="en-US" smtClean="0"/>
                  <a:t>Đây là thuật toán tương đối tốt, đưa ra đường biên mảnh, phát hiện chính xác điểm biên với điểm nhiễu</a:t>
                </a:r>
              </a:p>
              <a:p>
                <a:r>
                  <a:rPr lang="en-US" smtClean="0"/>
                  <a:t>Các bước của thuật toán</a:t>
                </a:r>
              </a:p>
              <a:p>
                <a:pPr lvl="1"/>
                <a:r>
                  <a:rPr lang="en-US" smtClean="0"/>
                  <a:t>Bước 1: Làm trơn ảnh. Tính tích chập G= I</a:t>
                </a:r>
                <a:r>
                  <a:rPr lang="vi-VN"/>
                  <a:t> </a:t>
                </a:r>
                <a:r>
                  <a:rPr lang="vi-VN" smtClean="0"/>
                  <a:t>⊗</a:t>
                </a:r>
                <a:r>
                  <a:rPr lang="en-US" smtClean="0"/>
                  <a:t> H, với                      H = </a:t>
                </a:r>
                <a14:m>
                  <m:oMath xmlns:m="http://schemas.openxmlformats.org/officeDocument/2006/math">
                    <m:d>
                      <m:dPr>
                        <m:begChr m:val="["/>
                        <m:endChr m:val="]"/>
                        <m:ctrlPr>
                          <a:rPr lang="en-US" i="1" smtClean="0">
                            <a:latin typeface="Cambria Math" panose="02040503050406030204" pitchFamily="18" charset="0"/>
                          </a:rPr>
                        </m:ctrlPr>
                      </m:dPr>
                      <m:e>
                        <m:m>
                          <m:mPr>
                            <m:mcs>
                              <m:mc>
                                <m:mcPr>
                                  <m:count m:val="2"/>
                                  <m:mcJc m:val="center"/>
                                </m:mcPr>
                              </m:mc>
                            </m:mcs>
                            <m:ctrlPr>
                              <a:rPr lang="en-US" i="1" smtClean="0">
                                <a:latin typeface="Cambria Math" panose="02040503050406030204" pitchFamily="18" charset="0"/>
                              </a:rPr>
                            </m:ctrlPr>
                          </m:mPr>
                          <m:mr>
                            <m:e>
                              <m:m>
                                <m:mPr>
                                  <m:mcs>
                                    <m:mc>
                                      <m:mcPr>
                                        <m:count m:val="2"/>
                                        <m:mcJc m:val="center"/>
                                      </m:mcPr>
                                    </m:mc>
                                  </m:mcs>
                                  <m:ctrlPr>
                                    <a:rPr lang="en-US" i="1" smtClean="0">
                                      <a:latin typeface="Cambria Math" panose="02040503050406030204" pitchFamily="18" charset="0"/>
                                    </a:rPr>
                                  </m:ctrlPr>
                                </m:mPr>
                                <m:mr>
                                  <m:e>
                                    <m:r>
                                      <m:rPr>
                                        <m:brk m:alnAt="7"/>
                                      </m:rPr>
                                      <a:rPr lang="en-US" b="0" i="1" smtClean="0">
                                        <a:latin typeface="Cambria Math"/>
                                      </a:rPr>
                                      <m:t> </m:t>
                                    </m:r>
                                    <m:r>
                                      <a:rPr lang="en-US" b="0" i="1" smtClean="0">
                                        <a:latin typeface="Cambria Math"/>
                                      </a:rPr>
                                      <m:t>2</m:t>
                                    </m:r>
                                  </m:e>
                                  <m:e>
                                    <m:r>
                                      <a:rPr lang="en-US" b="0" i="1" smtClean="0">
                                        <a:latin typeface="Cambria Math"/>
                                      </a:rPr>
                                      <m:t> 4</m:t>
                                    </m:r>
                                  </m:e>
                                </m:mr>
                                <m:mr>
                                  <m:e>
                                    <m:r>
                                      <a:rPr lang="en-US" b="0" i="1" smtClean="0">
                                        <a:latin typeface="Cambria Math"/>
                                      </a:rPr>
                                      <m:t> 4</m:t>
                                    </m:r>
                                  </m:e>
                                  <m:e>
                                    <m:r>
                                      <a:rPr lang="en-US" b="0" i="1" smtClean="0">
                                        <a:latin typeface="Cambria Math"/>
                                      </a:rPr>
                                      <m:t> 9</m:t>
                                    </m:r>
                                  </m:e>
                                </m:mr>
                                <m:mr>
                                  <m:e>
                                    <m:r>
                                      <a:rPr lang="en-US" b="0" i="1" smtClean="0">
                                        <a:latin typeface="Cambria Math"/>
                                      </a:rPr>
                                      <m:t> 5</m:t>
                                    </m:r>
                                  </m:e>
                                  <m:e>
                                    <m:r>
                                      <a:rPr lang="en-US" b="0" i="1" smtClean="0">
                                        <a:latin typeface="Cambria Math"/>
                                      </a:rPr>
                                      <m:t>12</m:t>
                                    </m:r>
                                  </m:e>
                                </m:mr>
                              </m:m>
                            </m:e>
                            <m:e>
                              <m:m>
                                <m:mPr>
                                  <m:mcs>
                                    <m:mc>
                                      <m:mcPr>
                                        <m:count m:val="3"/>
                                        <m:mcJc m:val="center"/>
                                      </m:mcPr>
                                    </m:mc>
                                  </m:mcs>
                                  <m:ctrlPr>
                                    <a:rPr lang="en-US" i="1" smtClean="0">
                                      <a:latin typeface="Cambria Math" panose="02040503050406030204" pitchFamily="18" charset="0"/>
                                    </a:rPr>
                                  </m:ctrlPr>
                                </m:mPr>
                                <m:mr>
                                  <m:e>
                                    <m:r>
                                      <m:rPr>
                                        <m:brk m:alnAt="7"/>
                                      </m:rPr>
                                      <a:rPr lang="en-US" b="0" i="1" smtClean="0">
                                        <a:latin typeface="Cambria Math"/>
                                      </a:rPr>
                                      <m:t> </m:t>
                                    </m:r>
                                    <m:r>
                                      <a:rPr lang="en-US" b="0" i="1" smtClean="0">
                                        <a:latin typeface="Cambria Math"/>
                                      </a:rPr>
                                      <m:t>5</m:t>
                                    </m:r>
                                  </m:e>
                                  <m:e>
                                    <m:r>
                                      <a:rPr lang="en-US" b="0" i="1" smtClean="0">
                                        <a:latin typeface="Cambria Math"/>
                                      </a:rPr>
                                      <m:t>4</m:t>
                                    </m:r>
                                  </m:e>
                                  <m:e>
                                    <m:r>
                                      <a:rPr lang="en-US" b="0" i="1" smtClean="0">
                                        <a:latin typeface="Cambria Math"/>
                                      </a:rPr>
                                      <m:t> 2</m:t>
                                    </m:r>
                                  </m:e>
                                </m:mr>
                                <m:mr>
                                  <m:e>
                                    <m:r>
                                      <a:rPr lang="en-US" b="0" i="1" smtClean="0">
                                        <a:latin typeface="Cambria Math"/>
                                      </a:rPr>
                                      <m:t>12</m:t>
                                    </m:r>
                                  </m:e>
                                  <m:e>
                                    <m:r>
                                      <a:rPr lang="en-US" b="0" i="1" smtClean="0">
                                        <a:latin typeface="Cambria Math"/>
                                      </a:rPr>
                                      <m:t>9</m:t>
                                    </m:r>
                                  </m:e>
                                  <m:e>
                                    <m:r>
                                      <a:rPr lang="en-US" b="0" i="1" smtClean="0">
                                        <a:latin typeface="Cambria Math"/>
                                      </a:rPr>
                                      <m:t> 4</m:t>
                                    </m:r>
                                  </m:e>
                                </m:mr>
                                <m:mr>
                                  <m:e>
                                    <m:r>
                                      <a:rPr lang="en-US" b="0" i="1" smtClean="0">
                                        <a:latin typeface="Cambria Math"/>
                                      </a:rPr>
                                      <m:t>15</m:t>
                                    </m:r>
                                  </m:e>
                                  <m:e>
                                    <m:r>
                                      <a:rPr lang="en-US" b="0" i="1" smtClean="0">
                                        <a:latin typeface="Cambria Math"/>
                                      </a:rPr>
                                      <m:t>12</m:t>
                                    </m:r>
                                  </m:e>
                                  <m:e>
                                    <m:r>
                                      <a:rPr lang="en-US" b="0" i="1" smtClean="0">
                                        <a:latin typeface="Cambria Math"/>
                                      </a:rPr>
                                      <m:t> 5</m:t>
                                    </m:r>
                                  </m:e>
                                </m:mr>
                              </m:m>
                            </m:e>
                          </m:mr>
                          <m:mr>
                            <m:e>
                              <m:r>
                                <a:rPr lang="en-US" b="0" i="1" smtClean="0">
                                  <a:latin typeface="Cambria Math"/>
                                </a:rPr>
                                <m:t> </m:t>
                              </m:r>
                              <m:m>
                                <m:mPr>
                                  <m:mcs>
                                    <m:mc>
                                      <m:mcPr>
                                        <m:count m:val="2"/>
                                        <m:mcJc m:val="center"/>
                                      </m:mcPr>
                                    </m:mc>
                                  </m:mcs>
                                  <m:ctrlPr>
                                    <a:rPr lang="en-US" i="1" smtClean="0">
                                      <a:latin typeface="Cambria Math" panose="02040503050406030204" pitchFamily="18" charset="0"/>
                                    </a:rPr>
                                  </m:ctrlPr>
                                </m:mPr>
                                <m:mr>
                                  <m:e>
                                    <m:r>
                                      <m:rPr>
                                        <m:brk m:alnAt="7"/>
                                      </m:rPr>
                                      <a:rPr lang="en-US" b="0" i="1" smtClean="0">
                                        <a:latin typeface="Cambria Math"/>
                                      </a:rPr>
                                      <m:t>4</m:t>
                                    </m:r>
                                  </m:e>
                                  <m:e>
                                    <m:r>
                                      <a:rPr lang="en-US" b="0" i="1" smtClean="0">
                                        <a:latin typeface="Cambria Math"/>
                                      </a:rPr>
                                      <m:t> 9</m:t>
                                    </m:r>
                                  </m:e>
                                </m:mr>
                                <m:mr>
                                  <m:e>
                                    <m:r>
                                      <a:rPr lang="en-US" b="0" i="1" smtClean="0">
                                        <a:latin typeface="Cambria Math"/>
                                      </a:rPr>
                                      <m:t>2</m:t>
                                    </m:r>
                                  </m:e>
                                  <m:e>
                                    <m:r>
                                      <a:rPr lang="en-US" b="0" i="1" smtClean="0">
                                        <a:latin typeface="Cambria Math"/>
                                      </a:rPr>
                                      <m:t> 4</m:t>
                                    </m:r>
                                  </m:e>
                                </m:mr>
                              </m:m>
                            </m:e>
                            <m:e>
                              <m:m>
                                <m:mPr>
                                  <m:mcs>
                                    <m:mc>
                                      <m:mcPr>
                                        <m:count m:val="3"/>
                                        <m:mcJc m:val="center"/>
                                      </m:mcPr>
                                    </m:mc>
                                  </m:mcs>
                                  <m:ctrlPr>
                                    <a:rPr lang="en-US" i="1" smtClean="0">
                                      <a:latin typeface="Cambria Math" panose="02040503050406030204" pitchFamily="18" charset="0"/>
                                    </a:rPr>
                                  </m:ctrlPr>
                                </m:mPr>
                                <m:mr>
                                  <m:e>
                                    <m:r>
                                      <m:rPr>
                                        <m:brk m:alnAt="7"/>
                                      </m:rPr>
                                      <a:rPr lang="en-US" b="0" i="1" smtClean="0">
                                        <a:latin typeface="Cambria Math"/>
                                      </a:rPr>
                                      <m:t>1</m:t>
                                    </m:r>
                                    <m:r>
                                      <a:rPr lang="en-US" b="0" i="1" smtClean="0">
                                        <a:latin typeface="Cambria Math"/>
                                      </a:rPr>
                                      <m:t>2</m:t>
                                    </m:r>
                                  </m:e>
                                  <m:e>
                                    <m:r>
                                      <a:rPr lang="en-US" b="0" i="1" smtClean="0">
                                        <a:latin typeface="Cambria Math"/>
                                      </a:rPr>
                                      <m:t> 9</m:t>
                                    </m:r>
                                  </m:e>
                                  <m:e>
                                    <m:r>
                                      <a:rPr lang="en-US" b="0" i="1" smtClean="0">
                                        <a:latin typeface="Cambria Math"/>
                                      </a:rPr>
                                      <m:t> 4</m:t>
                                    </m:r>
                                  </m:e>
                                </m:mr>
                                <m:mr>
                                  <m:e>
                                    <m:r>
                                      <a:rPr lang="en-US" b="0" i="1" smtClean="0">
                                        <a:latin typeface="Cambria Math"/>
                                      </a:rPr>
                                      <m:t> 5</m:t>
                                    </m:r>
                                  </m:e>
                                  <m:e>
                                    <m:r>
                                      <a:rPr lang="en-US" b="0" i="1" smtClean="0">
                                        <a:latin typeface="Cambria Math"/>
                                      </a:rPr>
                                      <m:t> 4</m:t>
                                    </m:r>
                                  </m:e>
                                  <m:e>
                                    <m:r>
                                      <a:rPr lang="en-US" b="0" i="1" smtClean="0">
                                        <a:latin typeface="Cambria Math"/>
                                      </a:rPr>
                                      <m:t> 2</m:t>
                                    </m:r>
                                  </m:e>
                                </m:mr>
                              </m:m>
                            </m:e>
                          </m:mr>
                        </m:m>
                      </m:e>
                    </m:d>
                  </m:oMath>
                </a14:m>
                <a:endParaRPr lang="en-US" smtClean="0"/>
              </a:p>
              <a:p>
                <a:pPr lvl="1"/>
                <a:r>
                  <a:rPr lang="en-US" smtClean="0"/>
                  <a:t>Bước 2: Tính Gradient  của ảnh bằng mặt nạ Prewitt theo hai hướng x, y. Gọi là G</a:t>
                </a:r>
                <a:r>
                  <a:rPr lang="en-US" baseline="-25000" smtClean="0"/>
                  <a:t>x</a:t>
                </a:r>
                <a:r>
                  <a:rPr lang="en-US" smtClean="0"/>
                  <a:t>, G</a:t>
                </a:r>
                <a:r>
                  <a:rPr lang="en-US" baseline="-25000" smtClean="0"/>
                  <a:t>y</a:t>
                </a:r>
                <a:r>
                  <a:rPr lang="en-US" smtClean="0"/>
                  <a:t>.</a:t>
                </a:r>
                <a:endParaRPr lang="en-US"/>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blipFill rotWithShape="1">
                <a:blip r:embed="rId2" cstate="print"/>
                <a:stretch>
                  <a:fillRect l="-828" t="-1276" r="-13448"/>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pPr>
              <a:defRPr/>
            </a:pPr>
            <a:fld id="{82D6DCDD-5C52-4389-85E6-8B985C520CE2}" type="slidenum">
              <a:rPr lang="en-US" smtClean="0"/>
              <a:pPr>
                <a:defRPr/>
              </a:pPr>
              <a:t>27</a:t>
            </a:fld>
            <a:endParaRPr lang="en-US"/>
          </a:p>
        </p:txBody>
      </p:sp>
    </p:spTree>
    <p:extLst>
      <p:ext uri="{BB962C8B-B14F-4D97-AF65-F5344CB8AC3E}">
        <p14:creationId xmlns:p14="http://schemas.microsoft.com/office/powerpoint/2010/main" xmlns="" val="8373064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lvl="1"/>
            <a:r>
              <a:rPr lang="en-US" smtClean="0"/>
              <a:t>Bước 3: Tính Gradient theo 8 hướng tương ứng với 8 lân cận của 1 điểm ảnh</a:t>
            </a:r>
          </a:p>
          <a:p>
            <a:pPr lvl="1"/>
            <a:r>
              <a:rPr lang="en-US" smtClean="0"/>
              <a:t>Bước 4: Loại bỏ những điểm không phải cực nhằm xóa bỏ những điểm không thuộc biên</a:t>
            </a:r>
          </a:p>
          <a:p>
            <a:pPr lvl="1"/>
            <a:r>
              <a:rPr lang="en-US" smtClean="0"/>
              <a:t>Bước 5: Phân ngưỡng. Thực hiện lấy Gradient lần cuối.</a:t>
            </a:r>
            <a:endParaRPr lang="en-US"/>
          </a:p>
        </p:txBody>
      </p:sp>
      <p:sp>
        <p:nvSpPr>
          <p:cNvPr id="4" name="Slide Number Placeholder 3"/>
          <p:cNvSpPr>
            <a:spLocks noGrp="1"/>
          </p:cNvSpPr>
          <p:nvPr>
            <p:ph type="sldNum" sz="quarter" idx="10"/>
          </p:nvPr>
        </p:nvSpPr>
        <p:spPr/>
        <p:txBody>
          <a:bodyPr/>
          <a:lstStyle/>
          <a:p>
            <a:pPr>
              <a:defRPr/>
            </a:pPr>
            <a:fld id="{82D6DCDD-5C52-4389-85E6-8B985C520CE2}" type="slidenum">
              <a:rPr lang="en-US" smtClean="0"/>
              <a:pPr>
                <a:defRPr/>
              </a:pPr>
              <a:t>28</a:t>
            </a:fld>
            <a:endParaRPr lang="en-US"/>
          </a:p>
        </p:txBody>
      </p:sp>
    </p:spTree>
    <p:extLst>
      <p:ext uri="{BB962C8B-B14F-4D97-AF65-F5344CB8AC3E}">
        <p14:creationId xmlns:p14="http://schemas.microsoft.com/office/powerpoint/2010/main" xmlns="" val="34946764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4C678925-85A6-4503-8D2E-C5D9725902BA}" type="datetime1">
              <a:rPr lang="en-US"/>
              <a:pPr/>
              <a:t>12/3/2018</a:t>
            </a:fld>
            <a:endParaRPr lang="en-US"/>
          </a:p>
        </p:txBody>
      </p:sp>
      <p:sp>
        <p:nvSpPr>
          <p:cNvPr id="6" name="Slide Number Placeholder 5"/>
          <p:cNvSpPr>
            <a:spLocks noGrp="1"/>
          </p:cNvSpPr>
          <p:nvPr>
            <p:ph type="sldNum" sz="quarter" idx="12"/>
          </p:nvPr>
        </p:nvSpPr>
        <p:spPr/>
        <p:txBody>
          <a:bodyPr/>
          <a:lstStyle/>
          <a:p>
            <a:fld id="{284C8546-9726-416B-891E-DC4DAB7BD913}" type="slidenum">
              <a:rPr lang="en-US"/>
              <a:pPr/>
              <a:t>29</a:t>
            </a:fld>
            <a:endParaRPr lang="en-US"/>
          </a:p>
        </p:txBody>
      </p:sp>
      <p:sp>
        <p:nvSpPr>
          <p:cNvPr id="705538" name="Rectangle 2"/>
          <p:cNvSpPr>
            <a:spLocks noGrp="1" noRot="1" noChangeArrowheads="1"/>
          </p:cNvSpPr>
          <p:nvPr>
            <p:ph type="title"/>
          </p:nvPr>
        </p:nvSpPr>
        <p:spPr/>
        <p:txBody>
          <a:bodyPr/>
          <a:lstStyle/>
          <a:p>
            <a:r>
              <a:rPr lang="en-US" sz="3200"/>
              <a:t>The Canny Edge Detector: Algorithm (1)</a:t>
            </a:r>
          </a:p>
        </p:txBody>
      </p:sp>
      <p:graphicFrame>
        <p:nvGraphicFramePr>
          <p:cNvPr id="705541" name="Object 5"/>
          <p:cNvGraphicFramePr>
            <a:graphicFrameLocks noChangeAspect="1"/>
          </p:cNvGraphicFramePr>
          <p:nvPr/>
        </p:nvGraphicFramePr>
        <p:xfrm>
          <a:off x="609600" y="1676400"/>
          <a:ext cx="8305800" cy="3997325"/>
        </p:xfrm>
        <a:graphic>
          <a:graphicData uri="http://schemas.openxmlformats.org/presentationml/2006/ole">
            <p:oleObj spid="_x0000_s7170" name="Equation" r:id="rId3" imgW="2476440" imgH="1739880" progId="">
              <p:embed/>
            </p:oleObj>
          </a:graphicData>
        </a:graphic>
      </p:graphicFrame>
      <p:sp>
        <p:nvSpPr>
          <p:cNvPr id="705542" name="AutoShape 6"/>
          <p:cNvSpPr>
            <a:spLocks noChangeArrowheads="1"/>
          </p:cNvSpPr>
          <p:nvPr/>
        </p:nvSpPr>
        <p:spPr bwMode="auto">
          <a:xfrm>
            <a:off x="5638800" y="5257800"/>
            <a:ext cx="249238" cy="211137"/>
          </a:xfrm>
          <a:prstGeom prst="star5">
            <a:avLst/>
          </a:prstGeom>
          <a:solidFill>
            <a:schemeClr val="tx2"/>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a:t>
            </a:r>
            <a:r>
              <a:rPr lang="en-US" dirty="0"/>
              <a:t>. </a:t>
            </a:r>
            <a:r>
              <a:rPr lang="en-US" dirty="0" err="1"/>
              <a:t>Giới</a:t>
            </a:r>
            <a:r>
              <a:rPr lang="en-US" dirty="0"/>
              <a:t> </a:t>
            </a:r>
            <a:r>
              <a:rPr lang="en-US" dirty="0" err="1" smtClean="0"/>
              <a:t>thiệu</a:t>
            </a:r>
            <a:endParaRPr lang="en-US" dirty="0"/>
          </a:p>
        </p:txBody>
      </p:sp>
      <p:sp>
        <p:nvSpPr>
          <p:cNvPr id="3" name="Content Placeholder 2"/>
          <p:cNvSpPr>
            <a:spLocks noGrp="1"/>
          </p:cNvSpPr>
          <p:nvPr>
            <p:ph sz="quarter" idx="1"/>
          </p:nvPr>
        </p:nvSpPr>
        <p:spPr>
          <a:xfrm>
            <a:off x="628650" y="1620982"/>
            <a:ext cx="8515350" cy="4555981"/>
          </a:xfrm>
        </p:spPr>
        <p:txBody>
          <a:bodyPr/>
          <a:lstStyle/>
          <a:p>
            <a:pPr lvl="0"/>
            <a:r>
              <a:rPr lang="en-US" dirty="0" err="1">
                <a:solidFill>
                  <a:srgbClr val="FF0000"/>
                </a:solidFill>
              </a:rPr>
              <a:t>Điểm</a:t>
            </a:r>
            <a:r>
              <a:rPr lang="en-US" dirty="0">
                <a:solidFill>
                  <a:srgbClr val="FF0000"/>
                </a:solidFill>
              </a:rPr>
              <a:t> </a:t>
            </a:r>
            <a:r>
              <a:rPr lang="en-US" dirty="0" err="1">
                <a:solidFill>
                  <a:srgbClr val="FF0000"/>
                </a:solidFill>
              </a:rPr>
              <a:t>biên</a:t>
            </a:r>
            <a:r>
              <a:rPr lang="en-US" dirty="0"/>
              <a:t>: </a:t>
            </a:r>
            <a:r>
              <a:rPr lang="en-US" dirty="0" err="1"/>
              <a:t>Một</a:t>
            </a:r>
            <a:r>
              <a:rPr lang="en-US" dirty="0"/>
              <a:t> </a:t>
            </a:r>
            <a:r>
              <a:rPr lang="en-US" dirty="0" err="1"/>
              <a:t>điểm</a:t>
            </a:r>
            <a:r>
              <a:rPr lang="en-US" dirty="0"/>
              <a:t> </a:t>
            </a:r>
            <a:r>
              <a:rPr lang="en-US" dirty="0" err="1"/>
              <a:t>ảnh</a:t>
            </a:r>
            <a:r>
              <a:rPr lang="en-US" dirty="0"/>
              <a:t> </a:t>
            </a:r>
            <a:r>
              <a:rPr lang="en-US" dirty="0" err="1"/>
              <a:t>được</a:t>
            </a:r>
            <a:r>
              <a:rPr lang="en-US" dirty="0"/>
              <a:t> </a:t>
            </a:r>
            <a:r>
              <a:rPr lang="en-US" dirty="0" err="1"/>
              <a:t>coi</a:t>
            </a:r>
            <a:r>
              <a:rPr lang="en-US" dirty="0"/>
              <a:t> </a:t>
            </a:r>
            <a:r>
              <a:rPr lang="en-US" dirty="0" err="1"/>
              <a:t>là</a:t>
            </a:r>
            <a:r>
              <a:rPr lang="en-US" dirty="0"/>
              <a:t> </a:t>
            </a:r>
            <a:r>
              <a:rPr lang="en-US" dirty="0" err="1"/>
              <a:t>điểm</a:t>
            </a:r>
            <a:r>
              <a:rPr lang="en-US" dirty="0"/>
              <a:t> </a:t>
            </a:r>
            <a:r>
              <a:rPr lang="en-US" dirty="0" err="1"/>
              <a:t>biên</a:t>
            </a:r>
            <a:r>
              <a:rPr lang="en-US" dirty="0"/>
              <a:t> </a:t>
            </a:r>
            <a:r>
              <a:rPr lang="en-US" dirty="0" err="1"/>
              <a:t>nếu</a:t>
            </a:r>
            <a:r>
              <a:rPr lang="en-US" dirty="0"/>
              <a:t> </a:t>
            </a:r>
            <a:r>
              <a:rPr lang="en-US" dirty="0" err="1"/>
              <a:t>có</a:t>
            </a:r>
            <a:r>
              <a:rPr lang="en-US" dirty="0"/>
              <a:t> </a:t>
            </a:r>
            <a:r>
              <a:rPr lang="en-US" dirty="0" err="1"/>
              <a:t>sự</a:t>
            </a:r>
            <a:r>
              <a:rPr lang="en-US" dirty="0"/>
              <a:t> </a:t>
            </a:r>
            <a:r>
              <a:rPr lang="en-US" dirty="0" err="1"/>
              <a:t>thay</a:t>
            </a:r>
            <a:r>
              <a:rPr lang="en-US" dirty="0"/>
              <a:t> </a:t>
            </a:r>
            <a:r>
              <a:rPr lang="en-US" dirty="0" err="1"/>
              <a:t>đổi</a:t>
            </a:r>
            <a:r>
              <a:rPr lang="en-US" dirty="0"/>
              <a:t> </a:t>
            </a:r>
            <a:r>
              <a:rPr lang="en-US" dirty="0" err="1"/>
              <a:t>nhanh</a:t>
            </a:r>
            <a:r>
              <a:rPr lang="en-US" dirty="0"/>
              <a:t> </a:t>
            </a:r>
            <a:r>
              <a:rPr lang="en-US" dirty="0" err="1"/>
              <a:t>hoặc</a:t>
            </a:r>
            <a:r>
              <a:rPr lang="en-US" dirty="0"/>
              <a:t> </a:t>
            </a:r>
            <a:r>
              <a:rPr lang="en-US" dirty="0" err="1"/>
              <a:t>đột</a:t>
            </a:r>
            <a:r>
              <a:rPr lang="en-US" dirty="0"/>
              <a:t> </a:t>
            </a:r>
            <a:r>
              <a:rPr lang="en-US" dirty="0" err="1"/>
              <a:t>ngột</a:t>
            </a:r>
            <a:r>
              <a:rPr lang="en-US" dirty="0"/>
              <a:t> </a:t>
            </a:r>
            <a:r>
              <a:rPr lang="en-US" dirty="0" err="1"/>
              <a:t>về</a:t>
            </a:r>
            <a:r>
              <a:rPr lang="en-US" dirty="0"/>
              <a:t> </a:t>
            </a:r>
            <a:r>
              <a:rPr lang="en-US" dirty="0" err="1"/>
              <a:t>mức</a:t>
            </a:r>
            <a:r>
              <a:rPr lang="en-US" dirty="0"/>
              <a:t> </a:t>
            </a:r>
            <a:r>
              <a:rPr lang="en-US" dirty="0" err="1"/>
              <a:t>xám</a:t>
            </a:r>
            <a:r>
              <a:rPr lang="en-US" dirty="0"/>
              <a:t> (</a:t>
            </a:r>
            <a:r>
              <a:rPr lang="en-US" dirty="0" err="1"/>
              <a:t>hoặc</a:t>
            </a:r>
            <a:r>
              <a:rPr lang="en-US" dirty="0"/>
              <a:t> </a:t>
            </a:r>
            <a:r>
              <a:rPr lang="en-US" dirty="0" err="1"/>
              <a:t>màu</a:t>
            </a:r>
            <a:r>
              <a:rPr lang="en-US" dirty="0"/>
              <a:t>). </a:t>
            </a:r>
            <a:endParaRPr lang="en-US" dirty="0" smtClean="0"/>
          </a:p>
          <a:p>
            <a:pPr lvl="1"/>
            <a:r>
              <a:rPr lang="en-US" dirty="0" err="1" smtClean="0"/>
              <a:t>Ví</a:t>
            </a:r>
            <a:r>
              <a:rPr lang="en-US" dirty="0" smtClean="0"/>
              <a:t> </a:t>
            </a:r>
            <a:r>
              <a:rPr lang="en-US" dirty="0" err="1" smtClean="0"/>
              <a:t>dụ</a:t>
            </a:r>
            <a:r>
              <a:rPr lang="en-US" dirty="0" smtClean="0"/>
              <a:t>: </a:t>
            </a:r>
            <a:r>
              <a:rPr lang="en-US" dirty="0" err="1" smtClean="0"/>
              <a:t>Trong</a:t>
            </a:r>
            <a:r>
              <a:rPr lang="en-US" dirty="0" smtClean="0"/>
              <a:t> </a:t>
            </a:r>
            <a:r>
              <a:rPr lang="en-US" dirty="0" err="1"/>
              <a:t>ảnh</a:t>
            </a:r>
            <a:r>
              <a:rPr lang="en-US" dirty="0"/>
              <a:t> </a:t>
            </a:r>
            <a:r>
              <a:rPr lang="en-US" dirty="0" err="1"/>
              <a:t>nhị</a:t>
            </a:r>
            <a:r>
              <a:rPr lang="en-US" dirty="0"/>
              <a:t> </a:t>
            </a:r>
            <a:r>
              <a:rPr lang="en-US" dirty="0" err="1"/>
              <a:t>phân</a:t>
            </a:r>
            <a:r>
              <a:rPr lang="en-US" dirty="0"/>
              <a:t>, </a:t>
            </a:r>
            <a:r>
              <a:rPr lang="en-US" dirty="0" err="1"/>
              <a:t>điểm</a:t>
            </a:r>
            <a:r>
              <a:rPr lang="en-US" dirty="0"/>
              <a:t> </a:t>
            </a:r>
            <a:r>
              <a:rPr lang="en-US" dirty="0" err="1" smtClean="0"/>
              <a:t>đen</a:t>
            </a:r>
            <a:r>
              <a:rPr lang="en-US" dirty="0" smtClean="0"/>
              <a:t> </a:t>
            </a:r>
            <a:r>
              <a:rPr lang="en-US" dirty="0" err="1"/>
              <a:t>được</a:t>
            </a:r>
            <a:r>
              <a:rPr lang="en-US" dirty="0"/>
              <a:t> </a:t>
            </a:r>
            <a:r>
              <a:rPr lang="en-US" dirty="0" err="1"/>
              <a:t>gọi</a:t>
            </a:r>
            <a:r>
              <a:rPr lang="en-US" dirty="0"/>
              <a:t> </a:t>
            </a:r>
            <a:r>
              <a:rPr lang="en-US" dirty="0" err="1"/>
              <a:t>là</a:t>
            </a:r>
            <a:r>
              <a:rPr lang="en-US" dirty="0"/>
              <a:t> </a:t>
            </a:r>
            <a:r>
              <a:rPr lang="en-US" dirty="0" err="1"/>
              <a:t>điểm</a:t>
            </a:r>
            <a:r>
              <a:rPr lang="en-US" dirty="0"/>
              <a:t> </a:t>
            </a:r>
            <a:r>
              <a:rPr lang="en-US" dirty="0" err="1"/>
              <a:t>biên</a:t>
            </a:r>
            <a:r>
              <a:rPr lang="en-US" dirty="0"/>
              <a:t> </a:t>
            </a:r>
            <a:r>
              <a:rPr lang="en-US" dirty="0" err="1"/>
              <a:t>nếu</a:t>
            </a:r>
            <a:r>
              <a:rPr lang="en-US" dirty="0"/>
              <a:t> </a:t>
            </a:r>
            <a:r>
              <a:rPr lang="en-US" dirty="0" err="1"/>
              <a:t>lân</a:t>
            </a:r>
            <a:r>
              <a:rPr lang="en-US" dirty="0"/>
              <a:t> </a:t>
            </a:r>
            <a:r>
              <a:rPr lang="en-US" dirty="0" err="1"/>
              <a:t>cận</a:t>
            </a:r>
            <a:r>
              <a:rPr lang="en-US" dirty="0"/>
              <a:t> </a:t>
            </a:r>
            <a:r>
              <a:rPr lang="en-US" dirty="0" err="1"/>
              <a:t>của</a:t>
            </a:r>
            <a:r>
              <a:rPr lang="en-US" dirty="0"/>
              <a:t> </a:t>
            </a:r>
            <a:r>
              <a:rPr lang="en-US" dirty="0" err="1"/>
              <a:t>nó</a:t>
            </a:r>
            <a:r>
              <a:rPr lang="en-US" dirty="0"/>
              <a:t> </a:t>
            </a:r>
            <a:r>
              <a:rPr lang="en-US" dirty="0" err="1"/>
              <a:t>có</a:t>
            </a:r>
            <a:r>
              <a:rPr lang="en-US" dirty="0"/>
              <a:t> </a:t>
            </a:r>
            <a:r>
              <a:rPr lang="en-US" dirty="0" err="1"/>
              <a:t>ít</a:t>
            </a:r>
            <a:r>
              <a:rPr lang="en-US" dirty="0"/>
              <a:t> </a:t>
            </a:r>
            <a:r>
              <a:rPr lang="en-US" dirty="0" err="1"/>
              <a:t>nhất</a:t>
            </a:r>
            <a:r>
              <a:rPr lang="en-US" dirty="0"/>
              <a:t> </a:t>
            </a:r>
            <a:r>
              <a:rPr lang="en-US" dirty="0" err="1"/>
              <a:t>một</a:t>
            </a:r>
            <a:r>
              <a:rPr lang="en-US" dirty="0"/>
              <a:t> </a:t>
            </a:r>
            <a:r>
              <a:rPr lang="en-US" dirty="0" err="1"/>
              <a:t>điểm</a:t>
            </a:r>
            <a:r>
              <a:rPr lang="en-US" dirty="0"/>
              <a:t> </a:t>
            </a:r>
            <a:r>
              <a:rPr lang="en-US" dirty="0" err="1"/>
              <a:t>trắng</a:t>
            </a:r>
            <a:r>
              <a:rPr lang="en-US" dirty="0"/>
              <a:t>.</a:t>
            </a:r>
          </a:p>
          <a:p>
            <a:r>
              <a:rPr lang="en-US" dirty="0" err="1">
                <a:solidFill>
                  <a:srgbClr val="FF0000"/>
                </a:solidFill>
              </a:rPr>
              <a:t>Đường</a:t>
            </a:r>
            <a:r>
              <a:rPr lang="en-US" dirty="0">
                <a:solidFill>
                  <a:srgbClr val="FF0000"/>
                </a:solidFill>
              </a:rPr>
              <a:t> </a:t>
            </a:r>
            <a:r>
              <a:rPr lang="en-US" dirty="0" err="1" smtClean="0">
                <a:solidFill>
                  <a:srgbClr val="FF0000"/>
                </a:solidFill>
              </a:rPr>
              <a:t>biên</a:t>
            </a:r>
            <a:r>
              <a:rPr lang="en-US" dirty="0"/>
              <a:t>/</a:t>
            </a:r>
            <a:r>
              <a:rPr lang="en-US" dirty="0" err="1" smtClean="0"/>
              <a:t>đường</a:t>
            </a:r>
            <a:r>
              <a:rPr lang="en-US" dirty="0" smtClean="0"/>
              <a:t> </a:t>
            </a:r>
            <a:r>
              <a:rPr lang="en-US" dirty="0" err="1"/>
              <a:t>bao</a:t>
            </a:r>
            <a:r>
              <a:rPr lang="en-US" dirty="0"/>
              <a:t> (boundary): </a:t>
            </a:r>
            <a:r>
              <a:rPr lang="en-US" dirty="0" err="1" smtClean="0"/>
              <a:t>Là</a:t>
            </a:r>
            <a:r>
              <a:rPr lang="en-US" dirty="0" smtClean="0"/>
              <a:t> </a:t>
            </a:r>
            <a:r>
              <a:rPr lang="en-US" dirty="0" err="1"/>
              <a:t>tập</a:t>
            </a:r>
            <a:r>
              <a:rPr lang="en-US" dirty="0"/>
              <a:t> </a:t>
            </a:r>
            <a:r>
              <a:rPr lang="en-US" dirty="0" err="1"/>
              <a:t>hợp</a:t>
            </a:r>
            <a:r>
              <a:rPr lang="en-US" dirty="0"/>
              <a:t> </a:t>
            </a:r>
            <a:r>
              <a:rPr lang="en-US" dirty="0" err="1"/>
              <a:t>các</a:t>
            </a:r>
            <a:r>
              <a:rPr lang="en-US" dirty="0"/>
              <a:t> </a:t>
            </a:r>
            <a:r>
              <a:rPr lang="en-US" dirty="0" err="1"/>
              <a:t>điểm</a:t>
            </a:r>
            <a:r>
              <a:rPr lang="en-US" dirty="0"/>
              <a:t> </a:t>
            </a:r>
            <a:r>
              <a:rPr lang="en-US" dirty="0" err="1"/>
              <a:t>biên</a:t>
            </a:r>
            <a:r>
              <a:rPr lang="en-US" dirty="0"/>
              <a:t> </a:t>
            </a:r>
            <a:r>
              <a:rPr lang="en-US" dirty="0" err="1"/>
              <a:t>liên</a:t>
            </a:r>
            <a:r>
              <a:rPr lang="en-US" dirty="0"/>
              <a:t> </a:t>
            </a:r>
            <a:r>
              <a:rPr lang="en-US" dirty="0" err="1"/>
              <a:t>tiếp</a:t>
            </a:r>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82D6DCDD-5C52-4389-85E6-8B985C520CE2}" type="slidenum">
              <a:rPr lang="en-US" smtClean="0"/>
              <a:pPr>
                <a:defRPr/>
              </a:pPr>
              <a:t>3</a:t>
            </a:fld>
            <a:endParaRPr lang="en-US"/>
          </a:p>
        </p:txBody>
      </p:sp>
      <p:pic>
        <p:nvPicPr>
          <p:cNvPr id="5" name="Picture 4"/>
          <p:cNvPicPr/>
          <p:nvPr/>
        </p:nvPicPr>
        <p:blipFill>
          <a:blip r:embed="rId2" cstate="print"/>
          <a:srcRect/>
          <a:stretch>
            <a:fillRect/>
          </a:stretch>
        </p:blipFill>
        <p:spPr bwMode="auto">
          <a:xfrm>
            <a:off x="533400" y="4800600"/>
            <a:ext cx="8229600" cy="1828800"/>
          </a:xfrm>
          <a:prstGeom prst="rect">
            <a:avLst/>
          </a:prstGeom>
          <a:noFill/>
          <a:ln w="9525">
            <a:no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304800" y="4724400"/>
            <a:ext cx="8605837" cy="1933575"/>
          </a:xfrm>
          <a:prstGeom prst="rect">
            <a:avLst/>
          </a:prstGeom>
          <a:noFill/>
          <a:ln w="9525">
            <a:noFill/>
            <a:miter lim="800000"/>
            <a:headEnd/>
            <a:tailEnd/>
          </a:ln>
          <a:effectLst/>
        </p:spPr>
      </p:pic>
    </p:spTree>
    <p:extLst>
      <p:ext uri="{BB962C8B-B14F-4D97-AF65-F5344CB8AC3E}">
        <p14:creationId xmlns:p14="http://schemas.microsoft.com/office/powerpoint/2010/main" xmlns="" val="11977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8930B8D-1834-4402-8D65-0C35DA419164}" type="datetime1">
              <a:rPr lang="en-US"/>
              <a:pPr/>
              <a:t>12/3/2018</a:t>
            </a:fld>
            <a:endParaRPr lang="en-US"/>
          </a:p>
        </p:txBody>
      </p:sp>
      <p:sp>
        <p:nvSpPr>
          <p:cNvPr id="5" name="Slide Number Placeholder 5"/>
          <p:cNvSpPr>
            <a:spLocks noGrp="1"/>
          </p:cNvSpPr>
          <p:nvPr>
            <p:ph type="sldNum" sz="quarter" idx="12"/>
          </p:nvPr>
        </p:nvSpPr>
        <p:spPr/>
        <p:txBody>
          <a:bodyPr/>
          <a:lstStyle/>
          <a:p>
            <a:fld id="{BE2C9DBD-FD70-42EC-8487-89AAB2DA7DB0}" type="slidenum">
              <a:rPr lang="en-US"/>
              <a:pPr/>
              <a:t>30</a:t>
            </a:fld>
            <a:endParaRPr lang="en-US"/>
          </a:p>
        </p:txBody>
      </p:sp>
      <p:sp>
        <p:nvSpPr>
          <p:cNvPr id="706562" name="Rectangle 2"/>
          <p:cNvSpPr>
            <a:spLocks noGrp="1" noRot="1" noChangeArrowheads="1"/>
          </p:cNvSpPr>
          <p:nvPr>
            <p:ph type="title"/>
          </p:nvPr>
        </p:nvSpPr>
        <p:spPr/>
        <p:txBody>
          <a:bodyPr/>
          <a:lstStyle/>
          <a:p>
            <a:r>
              <a:rPr lang="en-US" sz="3200"/>
              <a:t>The Canny Edge Detector: Algorithm(2)</a:t>
            </a:r>
          </a:p>
        </p:txBody>
      </p:sp>
      <p:graphicFrame>
        <p:nvGraphicFramePr>
          <p:cNvPr id="706563" name="Object 3"/>
          <p:cNvGraphicFramePr>
            <a:graphicFrameLocks noChangeAspect="1"/>
          </p:cNvGraphicFramePr>
          <p:nvPr/>
        </p:nvGraphicFramePr>
        <p:xfrm>
          <a:off x="838200" y="1600200"/>
          <a:ext cx="7854950" cy="4243388"/>
        </p:xfrm>
        <a:graphic>
          <a:graphicData uri="http://schemas.openxmlformats.org/presentationml/2006/ole">
            <p:oleObj spid="_x0000_s8194" name="Equation" r:id="rId3" imgW="3619440" imgH="1955520" progId="">
              <p:embed/>
            </p:oleObj>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C696C13-231B-47CC-B214-B83305FD6BA9}" type="datetime1">
              <a:rPr lang="en-US"/>
              <a:pPr/>
              <a:t>12/3/2018</a:t>
            </a:fld>
            <a:endParaRPr lang="en-US"/>
          </a:p>
        </p:txBody>
      </p:sp>
      <p:sp>
        <p:nvSpPr>
          <p:cNvPr id="5" name="Slide Number Placeholder 5"/>
          <p:cNvSpPr>
            <a:spLocks noGrp="1"/>
          </p:cNvSpPr>
          <p:nvPr>
            <p:ph type="sldNum" sz="quarter" idx="12"/>
          </p:nvPr>
        </p:nvSpPr>
        <p:spPr/>
        <p:txBody>
          <a:bodyPr/>
          <a:lstStyle/>
          <a:p>
            <a:fld id="{1169CD12-AE67-46D6-A7B7-341E3808FFE9}" type="slidenum">
              <a:rPr lang="en-US"/>
              <a:pPr/>
              <a:t>31</a:t>
            </a:fld>
            <a:endParaRPr lang="en-US"/>
          </a:p>
        </p:txBody>
      </p:sp>
      <p:sp>
        <p:nvSpPr>
          <p:cNvPr id="707586" name="Rectangle 2"/>
          <p:cNvSpPr>
            <a:spLocks noGrp="1" noRot="1" noChangeArrowheads="1"/>
          </p:cNvSpPr>
          <p:nvPr>
            <p:ph type="title"/>
          </p:nvPr>
        </p:nvSpPr>
        <p:spPr/>
        <p:txBody>
          <a:bodyPr/>
          <a:lstStyle/>
          <a:p>
            <a:r>
              <a:rPr lang="en-US" sz="3200"/>
              <a:t>The Canny Edge Detector: Algorithm(3)</a:t>
            </a:r>
          </a:p>
        </p:txBody>
      </p:sp>
      <p:graphicFrame>
        <p:nvGraphicFramePr>
          <p:cNvPr id="707587" name="Object 3"/>
          <p:cNvGraphicFramePr>
            <a:graphicFrameLocks noChangeAspect="1"/>
          </p:cNvGraphicFramePr>
          <p:nvPr/>
        </p:nvGraphicFramePr>
        <p:xfrm>
          <a:off x="690563" y="1533525"/>
          <a:ext cx="8186737" cy="4962525"/>
        </p:xfrm>
        <a:graphic>
          <a:graphicData uri="http://schemas.openxmlformats.org/presentationml/2006/ole">
            <p:oleObj spid="_x0000_s9218" name="Equation" r:id="rId3" imgW="3771720" imgH="2286000" progId="">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fld id="{7B34353A-0722-43E7-9385-B32EDD738B45}" type="datetime1">
              <a:rPr lang="en-US"/>
              <a:pPr/>
              <a:t>12/3/2018</a:t>
            </a:fld>
            <a:endParaRPr lang="en-US"/>
          </a:p>
        </p:txBody>
      </p:sp>
      <p:sp>
        <p:nvSpPr>
          <p:cNvPr id="7" name="Slide Number Placeholder 5"/>
          <p:cNvSpPr>
            <a:spLocks noGrp="1"/>
          </p:cNvSpPr>
          <p:nvPr>
            <p:ph type="sldNum" sz="quarter" idx="12"/>
          </p:nvPr>
        </p:nvSpPr>
        <p:spPr/>
        <p:txBody>
          <a:bodyPr/>
          <a:lstStyle/>
          <a:p>
            <a:fld id="{32643278-6324-430C-93FA-CF81ED5FF782}" type="slidenum">
              <a:rPr lang="en-US"/>
              <a:pPr/>
              <a:t>32</a:t>
            </a:fld>
            <a:endParaRPr lang="en-US"/>
          </a:p>
        </p:txBody>
      </p:sp>
      <p:sp>
        <p:nvSpPr>
          <p:cNvPr id="708610" name="Rectangle 2"/>
          <p:cNvSpPr>
            <a:spLocks noGrp="1" noRot="1" noChangeArrowheads="1"/>
          </p:cNvSpPr>
          <p:nvPr>
            <p:ph type="title"/>
          </p:nvPr>
        </p:nvSpPr>
        <p:spPr/>
        <p:txBody>
          <a:bodyPr/>
          <a:lstStyle/>
          <a:p>
            <a:endParaRPr lang="en-US"/>
          </a:p>
        </p:txBody>
      </p:sp>
      <p:sp>
        <p:nvSpPr>
          <p:cNvPr id="708611" name="Rectangle 3"/>
          <p:cNvSpPr>
            <a:spLocks noGrp="1" noRot="1" noChangeArrowheads="1"/>
          </p:cNvSpPr>
          <p:nvPr>
            <p:ph type="body" idx="1"/>
          </p:nvPr>
        </p:nvSpPr>
        <p:spPr/>
        <p:txBody>
          <a:bodyPr/>
          <a:lstStyle/>
          <a:p>
            <a:endParaRPr lang="en-US"/>
          </a:p>
        </p:txBody>
      </p:sp>
      <p:pic>
        <p:nvPicPr>
          <p:cNvPr id="708612" name="Picture 4"/>
          <p:cNvPicPr>
            <a:picLocks noChangeAspect="1" noChangeArrowheads="1"/>
          </p:cNvPicPr>
          <p:nvPr/>
        </p:nvPicPr>
        <p:blipFill>
          <a:blip r:embed="rId2" cstate="print"/>
          <a:srcRect/>
          <a:stretch>
            <a:fillRect/>
          </a:stretch>
        </p:blipFill>
        <p:spPr bwMode="auto">
          <a:xfrm>
            <a:off x="835025" y="411163"/>
            <a:ext cx="6296025" cy="5670550"/>
          </a:xfrm>
          <a:prstGeom prst="rect">
            <a:avLst/>
          </a:prstGeom>
          <a:noFill/>
          <a:ln w="9525">
            <a:noFill/>
            <a:miter lim="800000"/>
            <a:headEnd/>
            <a:tailEnd/>
          </a:ln>
          <a:effectLst/>
        </p:spPr>
      </p:pic>
      <p:pic>
        <p:nvPicPr>
          <p:cNvPr id="708613" name="Picture 5"/>
          <p:cNvPicPr>
            <a:picLocks noChangeAspect="1" noChangeArrowheads="1"/>
          </p:cNvPicPr>
          <p:nvPr/>
        </p:nvPicPr>
        <p:blipFill>
          <a:blip r:embed="rId3" cstate="print"/>
          <a:srcRect/>
          <a:stretch>
            <a:fillRect/>
          </a:stretch>
        </p:blipFill>
        <p:spPr bwMode="auto">
          <a:xfrm>
            <a:off x="7119938" y="542925"/>
            <a:ext cx="1727200" cy="5302250"/>
          </a:xfrm>
          <a:prstGeom prst="rect">
            <a:avLst/>
          </a:prstGeom>
          <a:noFill/>
          <a:ln w="9525">
            <a:noFill/>
            <a:miter lim="800000"/>
            <a:headEnd/>
            <a:tailEnd/>
          </a:ln>
          <a:effectLst/>
        </p:spPr>
      </p:pic>
      <p:pic>
        <p:nvPicPr>
          <p:cNvPr id="72706" name="Picture 2" descr="http://suraj.lums.edu.pk/~cs436a02/images/circle_dir.gif"/>
          <p:cNvPicPr>
            <a:picLocks noChangeAspect="1" noChangeArrowheads="1"/>
          </p:cNvPicPr>
          <p:nvPr/>
        </p:nvPicPr>
        <p:blipFill>
          <a:blip r:embed="rId4" cstate="print"/>
          <a:srcRect/>
          <a:stretch>
            <a:fillRect/>
          </a:stretch>
        </p:blipFill>
        <p:spPr bwMode="auto">
          <a:xfrm>
            <a:off x="1219200" y="5181600"/>
            <a:ext cx="933450" cy="990601"/>
          </a:xfrm>
          <a:prstGeom prst="rect">
            <a:avLst/>
          </a:prstGeom>
          <a:noFill/>
        </p:spPr>
      </p:pic>
      <p:pic>
        <p:nvPicPr>
          <p:cNvPr id="72708" name="Picture 4" descr="http://suraj.lums.edu.pk/~cs436a02/images/circle.gif"/>
          <p:cNvPicPr>
            <a:picLocks noChangeAspect="1" noChangeArrowheads="1"/>
          </p:cNvPicPr>
          <p:nvPr/>
        </p:nvPicPr>
        <p:blipFill>
          <a:blip r:embed="rId5" cstate="print"/>
          <a:srcRect/>
          <a:stretch>
            <a:fillRect/>
          </a:stretch>
        </p:blipFill>
        <p:spPr bwMode="auto">
          <a:xfrm>
            <a:off x="228600" y="5181600"/>
            <a:ext cx="952500" cy="990601"/>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BD2C3C8-4525-4B5A-883D-CDDD5B2F5588}" type="datetime1">
              <a:rPr lang="en-US"/>
              <a:pPr/>
              <a:t>12/3/2018</a:t>
            </a:fld>
            <a:endParaRPr lang="en-US"/>
          </a:p>
        </p:txBody>
      </p:sp>
      <p:sp>
        <p:nvSpPr>
          <p:cNvPr id="5" name="Slide Number Placeholder 5"/>
          <p:cNvSpPr>
            <a:spLocks noGrp="1"/>
          </p:cNvSpPr>
          <p:nvPr>
            <p:ph type="sldNum" sz="quarter" idx="12"/>
          </p:nvPr>
        </p:nvSpPr>
        <p:spPr/>
        <p:txBody>
          <a:bodyPr/>
          <a:lstStyle/>
          <a:p>
            <a:fld id="{EEEB449A-6721-4FE5-93A3-C3C00072310B}" type="slidenum">
              <a:rPr lang="en-US"/>
              <a:pPr/>
              <a:t>33</a:t>
            </a:fld>
            <a:endParaRPr lang="en-US"/>
          </a:p>
        </p:txBody>
      </p:sp>
      <p:sp>
        <p:nvSpPr>
          <p:cNvPr id="709634" name="Rectangle 2"/>
          <p:cNvSpPr>
            <a:spLocks noGrp="1" noRot="1" noChangeArrowheads="1"/>
          </p:cNvSpPr>
          <p:nvPr>
            <p:ph type="title"/>
          </p:nvPr>
        </p:nvSpPr>
        <p:spPr/>
        <p:txBody>
          <a:bodyPr/>
          <a:lstStyle/>
          <a:p>
            <a:r>
              <a:rPr lang="en-US" sz="3200"/>
              <a:t>The Canny Edge Detector: Algorithm(4)</a:t>
            </a:r>
          </a:p>
        </p:txBody>
      </p:sp>
      <p:graphicFrame>
        <p:nvGraphicFramePr>
          <p:cNvPr id="709635" name="Object 3"/>
          <p:cNvGraphicFramePr>
            <a:graphicFrameLocks noChangeAspect="1"/>
          </p:cNvGraphicFramePr>
          <p:nvPr/>
        </p:nvGraphicFramePr>
        <p:xfrm>
          <a:off x="1201738" y="1782763"/>
          <a:ext cx="7165975" cy="4467225"/>
        </p:xfrm>
        <a:graphic>
          <a:graphicData uri="http://schemas.openxmlformats.org/presentationml/2006/ole">
            <p:oleObj spid="_x0000_s10242" name="Equation" r:id="rId3" imgW="3301920" imgH="2057400" progId="">
              <p:embed/>
            </p:oleObj>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377EC45-9A18-4EA7-BF02-F819CF2069ED}" type="datetime1">
              <a:rPr lang="en-US"/>
              <a:pPr/>
              <a:t>12/3/2018</a:t>
            </a:fld>
            <a:endParaRPr lang="en-US"/>
          </a:p>
        </p:txBody>
      </p:sp>
      <p:sp>
        <p:nvSpPr>
          <p:cNvPr id="5" name="Slide Number Placeholder 5"/>
          <p:cNvSpPr>
            <a:spLocks noGrp="1"/>
          </p:cNvSpPr>
          <p:nvPr>
            <p:ph type="sldNum" sz="quarter" idx="12"/>
          </p:nvPr>
        </p:nvSpPr>
        <p:spPr/>
        <p:txBody>
          <a:bodyPr/>
          <a:lstStyle/>
          <a:p>
            <a:fld id="{22A5D3EA-B7BC-4581-ADF6-4F870D82BED3}" type="slidenum">
              <a:rPr lang="en-US"/>
              <a:pPr/>
              <a:t>34</a:t>
            </a:fld>
            <a:endParaRPr lang="en-US"/>
          </a:p>
        </p:txBody>
      </p:sp>
      <p:sp>
        <p:nvSpPr>
          <p:cNvPr id="710658" name="Rectangle 2"/>
          <p:cNvSpPr>
            <a:spLocks noGrp="1" noRot="1" noChangeArrowheads="1"/>
          </p:cNvSpPr>
          <p:nvPr>
            <p:ph type="title"/>
          </p:nvPr>
        </p:nvSpPr>
        <p:spPr/>
        <p:txBody>
          <a:bodyPr/>
          <a:lstStyle/>
          <a:p>
            <a:r>
              <a:rPr lang="en-US" sz="3200"/>
              <a:t>The Canny Edge Detector: Algorithm(5)</a:t>
            </a:r>
          </a:p>
        </p:txBody>
      </p:sp>
      <p:graphicFrame>
        <p:nvGraphicFramePr>
          <p:cNvPr id="710659" name="Object 3"/>
          <p:cNvGraphicFramePr>
            <a:graphicFrameLocks noChangeAspect="1"/>
          </p:cNvGraphicFramePr>
          <p:nvPr/>
        </p:nvGraphicFramePr>
        <p:xfrm>
          <a:off x="736600" y="1460500"/>
          <a:ext cx="8158163" cy="4964113"/>
        </p:xfrm>
        <a:graphic>
          <a:graphicData uri="http://schemas.openxmlformats.org/presentationml/2006/ole">
            <p:oleObj spid="_x0000_s11266" name="Equation" r:id="rId3" imgW="3759120" imgH="2286000" progId="">
              <p:embed/>
            </p:oleObj>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4F9F43D-A7B5-4E61-97EC-FF4DA851B290}" type="datetime1">
              <a:rPr lang="en-US"/>
              <a:pPr/>
              <a:t>12/3/2018</a:t>
            </a:fld>
            <a:endParaRPr lang="en-US"/>
          </a:p>
        </p:txBody>
      </p:sp>
      <p:sp>
        <p:nvSpPr>
          <p:cNvPr id="5" name="Slide Number Placeholder 5"/>
          <p:cNvSpPr>
            <a:spLocks noGrp="1"/>
          </p:cNvSpPr>
          <p:nvPr>
            <p:ph type="sldNum" sz="quarter" idx="12"/>
          </p:nvPr>
        </p:nvSpPr>
        <p:spPr/>
        <p:txBody>
          <a:bodyPr/>
          <a:lstStyle/>
          <a:p>
            <a:fld id="{2E745AD4-BC8F-4CCE-9886-2EBC3498CBFB}" type="slidenum">
              <a:rPr lang="en-US"/>
              <a:pPr/>
              <a:t>35</a:t>
            </a:fld>
            <a:endParaRPr lang="en-US"/>
          </a:p>
        </p:txBody>
      </p:sp>
      <p:sp>
        <p:nvSpPr>
          <p:cNvPr id="712706" name="Rectangle 2"/>
          <p:cNvSpPr>
            <a:spLocks noGrp="1" noRot="1" noChangeArrowheads="1"/>
          </p:cNvSpPr>
          <p:nvPr>
            <p:ph type="title"/>
          </p:nvPr>
        </p:nvSpPr>
        <p:spPr/>
        <p:txBody>
          <a:bodyPr/>
          <a:lstStyle/>
          <a:p>
            <a:r>
              <a:rPr lang="en-US" sz="3200"/>
              <a:t>The Canny Edge Detection: Summary</a:t>
            </a:r>
          </a:p>
        </p:txBody>
      </p:sp>
      <p:sp>
        <p:nvSpPr>
          <p:cNvPr id="712707" name="Rectangle 3"/>
          <p:cNvSpPr>
            <a:spLocks noGrp="1" noRot="1" noChangeArrowheads="1"/>
          </p:cNvSpPr>
          <p:nvPr>
            <p:ph type="body" idx="1"/>
          </p:nvPr>
        </p:nvSpPr>
        <p:spPr/>
        <p:txBody>
          <a:bodyPr/>
          <a:lstStyle/>
          <a:p>
            <a:r>
              <a:rPr lang="en-US" sz="2400">
                <a:effectLst/>
              </a:rPr>
              <a:t>Smooth the input image with a Gaussian filter</a:t>
            </a:r>
          </a:p>
          <a:p>
            <a:endParaRPr lang="en-US" sz="2400">
              <a:effectLst/>
            </a:endParaRPr>
          </a:p>
          <a:p>
            <a:r>
              <a:rPr lang="en-US" sz="2400">
                <a:effectLst/>
              </a:rPr>
              <a:t>Compute the gradient magnitude and angle images</a:t>
            </a:r>
          </a:p>
          <a:p>
            <a:endParaRPr lang="en-US" sz="2400">
              <a:effectLst/>
            </a:endParaRPr>
          </a:p>
          <a:p>
            <a:r>
              <a:rPr lang="en-US" sz="2400">
                <a:effectLst/>
              </a:rPr>
              <a:t>Apply nonmaxima suppression to the gradient magnitude image</a:t>
            </a:r>
          </a:p>
          <a:p>
            <a:endParaRPr lang="en-US" sz="2400">
              <a:effectLst/>
            </a:endParaRPr>
          </a:p>
          <a:p>
            <a:r>
              <a:rPr lang="en-US" sz="2400">
                <a:effectLst/>
              </a:rPr>
              <a:t>Use double thresholding and connectivity analysis to detect and link edges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fld id="{24473F18-FA78-4BB4-B1F1-176FCBD88604}" type="datetime1">
              <a:rPr lang="en-US"/>
              <a:pPr/>
              <a:t>12/3/2018</a:t>
            </a:fld>
            <a:endParaRPr lang="en-US"/>
          </a:p>
        </p:txBody>
      </p:sp>
      <p:sp>
        <p:nvSpPr>
          <p:cNvPr id="8" name="Slide Number Placeholder 5"/>
          <p:cNvSpPr>
            <a:spLocks noGrp="1"/>
          </p:cNvSpPr>
          <p:nvPr>
            <p:ph type="sldNum" sz="quarter" idx="12"/>
          </p:nvPr>
        </p:nvSpPr>
        <p:spPr/>
        <p:txBody>
          <a:bodyPr/>
          <a:lstStyle/>
          <a:p>
            <a:fld id="{266289E7-C2B7-456E-AA9A-FC180FA3DED1}" type="slidenum">
              <a:rPr lang="en-US"/>
              <a:pPr/>
              <a:t>36</a:t>
            </a:fld>
            <a:endParaRPr lang="en-US"/>
          </a:p>
        </p:txBody>
      </p:sp>
      <p:sp>
        <p:nvSpPr>
          <p:cNvPr id="713730" name="Rectangle 2"/>
          <p:cNvSpPr>
            <a:spLocks noGrp="1" noRot="1" noChangeArrowheads="1"/>
          </p:cNvSpPr>
          <p:nvPr>
            <p:ph type="title"/>
          </p:nvPr>
        </p:nvSpPr>
        <p:spPr/>
        <p:txBody>
          <a:bodyPr/>
          <a:lstStyle/>
          <a:p>
            <a:endParaRPr lang="en-US"/>
          </a:p>
        </p:txBody>
      </p:sp>
      <p:sp>
        <p:nvSpPr>
          <p:cNvPr id="713731" name="Rectangle 3"/>
          <p:cNvSpPr>
            <a:spLocks noGrp="1" noRot="1" noChangeArrowheads="1"/>
          </p:cNvSpPr>
          <p:nvPr>
            <p:ph type="body" idx="1"/>
          </p:nvPr>
        </p:nvSpPr>
        <p:spPr/>
        <p:txBody>
          <a:bodyPr/>
          <a:lstStyle/>
          <a:p>
            <a:endParaRPr lang="en-US"/>
          </a:p>
        </p:txBody>
      </p:sp>
      <p:pic>
        <p:nvPicPr>
          <p:cNvPr id="713732" name="Picture 4"/>
          <p:cNvPicPr>
            <a:picLocks noChangeAspect="1" noChangeArrowheads="1"/>
          </p:cNvPicPr>
          <p:nvPr/>
        </p:nvPicPr>
        <p:blipFill>
          <a:blip r:embed="rId3" cstate="print"/>
          <a:srcRect/>
          <a:stretch>
            <a:fillRect/>
          </a:stretch>
        </p:blipFill>
        <p:spPr bwMode="auto">
          <a:xfrm>
            <a:off x="96838" y="477838"/>
            <a:ext cx="7297737" cy="5508625"/>
          </a:xfrm>
          <a:prstGeom prst="rect">
            <a:avLst/>
          </a:prstGeom>
          <a:noFill/>
          <a:ln w="9525">
            <a:noFill/>
            <a:miter lim="800000"/>
            <a:headEnd/>
            <a:tailEnd/>
          </a:ln>
          <a:effectLst/>
        </p:spPr>
      </p:pic>
      <p:pic>
        <p:nvPicPr>
          <p:cNvPr id="713733" name="Picture 5"/>
          <p:cNvPicPr>
            <a:picLocks noChangeAspect="1" noChangeArrowheads="1"/>
          </p:cNvPicPr>
          <p:nvPr/>
        </p:nvPicPr>
        <p:blipFill>
          <a:blip r:embed="rId4" cstate="print"/>
          <a:srcRect/>
          <a:stretch>
            <a:fillRect/>
          </a:stretch>
        </p:blipFill>
        <p:spPr bwMode="auto">
          <a:xfrm>
            <a:off x="7388225" y="452438"/>
            <a:ext cx="1681163" cy="5594350"/>
          </a:xfrm>
          <a:prstGeom prst="rect">
            <a:avLst/>
          </a:prstGeom>
          <a:noFill/>
          <a:ln w="9525">
            <a:noFill/>
            <a:miter lim="800000"/>
            <a:headEnd/>
            <a:tailEnd/>
          </a:ln>
          <a:effectLst/>
        </p:spPr>
      </p:pic>
      <p:graphicFrame>
        <p:nvGraphicFramePr>
          <p:cNvPr id="713735" name="Object 7"/>
          <p:cNvGraphicFramePr>
            <a:graphicFrameLocks noChangeAspect="1"/>
          </p:cNvGraphicFramePr>
          <p:nvPr/>
        </p:nvGraphicFramePr>
        <p:xfrm>
          <a:off x="3681413" y="6146800"/>
          <a:ext cx="4298950" cy="303213"/>
        </p:xfrm>
        <a:graphic>
          <a:graphicData uri="http://schemas.openxmlformats.org/presentationml/2006/ole">
            <p:oleObj spid="_x0000_s12290" name="Equation" r:id="rId5" imgW="3238200" imgH="228600" progId="">
              <p:embed/>
            </p:oleObj>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fld id="{2684023E-C12C-41A6-98EB-64394415CEF0}" type="datetime1">
              <a:rPr lang="en-US"/>
              <a:pPr/>
              <a:t>12/3/2018</a:t>
            </a:fld>
            <a:endParaRPr lang="en-US"/>
          </a:p>
        </p:txBody>
      </p:sp>
      <p:sp>
        <p:nvSpPr>
          <p:cNvPr id="7" name="Slide Number Placeholder 5"/>
          <p:cNvSpPr>
            <a:spLocks noGrp="1"/>
          </p:cNvSpPr>
          <p:nvPr>
            <p:ph type="sldNum" sz="quarter" idx="12"/>
          </p:nvPr>
        </p:nvSpPr>
        <p:spPr/>
        <p:txBody>
          <a:bodyPr/>
          <a:lstStyle/>
          <a:p>
            <a:fld id="{714D629C-E285-424E-95D6-FD4BFB94863A}" type="slidenum">
              <a:rPr lang="en-US"/>
              <a:pPr/>
              <a:t>37</a:t>
            </a:fld>
            <a:endParaRPr lang="en-US"/>
          </a:p>
        </p:txBody>
      </p:sp>
      <p:sp>
        <p:nvSpPr>
          <p:cNvPr id="714759" name="Rectangle 7"/>
          <p:cNvSpPr>
            <a:spLocks noGrp="1" noRot="1" noChangeArrowheads="1"/>
          </p:cNvSpPr>
          <p:nvPr>
            <p:ph type="title"/>
          </p:nvPr>
        </p:nvSpPr>
        <p:spPr/>
        <p:txBody>
          <a:bodyPr/>
          <a:lstStyle/>
          <a:p>
            <a:endParaRPr lang="en-US"/>
          </a:p>
        </p:txBody>
      </p:sp>
      <p:pic>
        <p:nvPicPr>
          <p:cNvPr id="714756" name="Picture 4"/>
          <p:cNvPicPr>
            <a:picLocks noChangeAspect="1" noChangeArrowheads="1"/>
          </p:cNvPicPr>
          <p:nvPr/>
        </p:nvPicPr>
        <p:blipFill>
          <a:blip r:embed="rId3" cstate="print"/>
          <a:srcRect/>
          <a:stretch>
            <a:fillRect/>
          </a:stretch>
        </p:blipFill>
        <p:spPr bwMode="auto">
          <a:xfrm>
            <a:off x="873125" y="409575"/>
            <a:ext cx="5937250" cy="5908675"/>
          </a:xfrm>
          <a:prstGeom prst="rect">
            <a:avLst/>
          </a:prstGeom>
          <a:noFill/>
          <a:ln w="9525">
            <a:noFill/>
            <a:miter lim="800000"/>
            <a:headEnd/>
            <a:tailEnd/>
          </a:ln>
          <a:effectLst/>
        </p:spPr>
      </p:pic>
      <p:pic>
        <p:nvPicPr>
          <p:cNvPr id="714757" name="Picture 5"/>
          <p:cNvPicPr>
            <a:picLocks noChangeAspect="1" noChangeArrowheads="1"/>
          </p:cNvPicPr>
          <p:nvPr/>
        </p:nvPicPr>
        <p:blipFill>
          <a:blip r:embed="rId4" cstate="print"/>
          <a:srcRect/>
          <a:stretch>
            <a:fillRect/>
          </a:stretch>
        </p:blipFill>
        <p:spPr bwMode="auto">
          <a:xfrm>
            <a:off x="6838950" y="417513"/>
            <a:ext cx="1760538" cy="5881687"/>
          </a:xfrm>
          <a:prstGeom prst="rect">
            <a:avLst/>
          </a:prstGeom>
          <a:noFill/>
          <a:ln w="9525">
            <a:noFill/>
            <a:miter lim="800000"/>
            <a:headEnd/>
            <a:tailEnd/>
          </a:ln>
          <a:effectLst/>
        </p:spPr>
      </p:pic>
      <p:graphicFrame>
        <p:nvGraphicFramePr>
          <p:cNvPr id="714758" name="Object 6"/>
          <p:cNvGraphicFramePr>
            <a:graphicFrameLocks noChangeAspect="1"/>
          </p:cNvGraphicFramePr>
          <p:nvPr>
            <p:ph idx="1"/>
          </p:nvPr>
        </p:nvGraphicFramePr>
        <p:xfrm>
          <a:off x="3622675" y="6348413"/>
          <a:ext cx="4016375" cy="285750"/>
        </p:xfrm>
        <a:graphic>
          <a:graphicData uri="http://schemas.openxmlformats.org/presentationml/2006/ole">
            <p:oleObj spid="_x0000_s13314" name="Equation" r:id="rId5" imgW="3213000" imgH="228600" progId="">
              <p:embed/>
            </p:oleObj>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80CF43EA-2ED9-4526-8C3D-9DC16F8B9521}" type="datetime1">
              <a:rPr lang="en-US"/>
              <a:pPr/>
              <a:t>12/3/2018</a:t>
            </a:fld>
            <a:endParaRPr lang="en-US"/>
          </a:p>
        </p:txBody>
      </p:sp>
      <p:sp>
        <p:nvSpPr>
          <p:cNvPr id="6" name="Slide Number Placeholder 5"/>
          <p:cNvSpPr>
            <a:spLocks noGrp="1"/>
          </p:cNvSpPr>
          <p:nvPr>
            <p:ph type="sldNum" sz="quarter" idx="12"/>
          </p:nvPr>
        </p:nvSpPr>
        <p:spPr/>
        <p:txBody>
          <a:bodyPr/>
          <a:lstStyle/>
          <a:p>
            <a:fld id="{059EF7BE-CED5-4A24-97C0-37C8590B83C9}" type="slidenum">
              <a:rPr lang="en-US"/>
              <a:pPr/>
              <a:t>38</a:t>
            </a:fld>
            <a:endParaRPr lang="en-US"/>
          </a:p>
        </p:txBody>
      </p:sp>
      <p:sp>
        <p:nvSpPr>
          <p:cNvPr id="715778" name="Rectangle 2"/>
          <p:cNvSpPr>
            <a:spLocks noGrp="1" noRot="1" noChangeArrowheads="1"/>
          </p:cNvSpPr>
          <p:nvPr>
            <p:ph type="title"/>
          </p:nvPr>
        </p:nvSpPr>
        <p:spPr/>
        <p:txBody>
          <a:bodyPr/>
          <a:lstStyle/>
          <a:p>
            <a:endParaRPr lang="en-US"/>
          </a:p>
        </p:txBody>
      </p:sp>
      <p:sp>
        <p:nvSpPr>
          <p:cNvPr id="715779" name="Rectangle 3"/>
          <p:cNvSpPr>
            <a:spLocks noGrp="1" noRot="1" noChangeArrowheads="1"/>
          </p:cNvSpPr>
          <p:nvPr>
            <p:ph type="body" idx="1"/>
          </p:nvPr>
        </p:nvSpPr>
        <p:spPr/>
        <p:txBody>
          <a:bodyPr/>
          <a:lstStyle/>
          <a:p>
            <a:endParaRPr lang="en-US"/>
          </a:p>
        </p:txBody>
      </p:sp>
      <p:pic>
        <p:nvPicPr>
          <p:cNvPr id="715780" name="Picture 4" descr="lena"/>
          <p:cNvPicPr>
            <a:picLocks noChangeAspect="1" noChangeArrowheads="1"/>
          </p:cNvPicPr>
          <p:nvPr/>
        </p:nvPicPr>
        <p:blipFill>
          <a:blip r:embed="rId2" cstate="print"/>
          <a:srcRect/>
          <a:stretch>
            <a:fillRect/>
          </a:stretch>
        </p:blipFill>
        <p:spPr bwMode="auto">
          <a:xfrm>
            <a:off x="1143000" y="2438400"/>
            <a:ext cx="3429000" cy="3429000"/>
          </a:xfrm>
          <a:prstGeom prst="rect">
            <a:avLst/>
          </a:prstGeom>
          <a:noFill/>
        </p:spPr>
      </p:pic>
      <p:pic>
        <p:nvPicPr>
          <p:cNvPr id="7" name="Picture 4" descr="canny5"/>
          <p:cNvPicPr>
            <a:picLocks noChangeAspect="1" noChangeArrowheads="1"/>
          </p:cNvPicPr>
          <p:nvPr/>
        </p:nvPicPr>
        <p:blipFill>
          <a:blip r:embed="rId3" cstate="print"/>
          <a:srcRect/>
          <a:stretch>
            <a:fillRect/>
          </a:stretch>
        </p:blipFill>
        <p:spPr bwMode="auto">
          <a:xfrm>
            <a:off x="5029200" y="2438400"/>
            <a:ext cx="3419475" cy="3419475"/>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Nhân</a:t>
            </a:r>
            <a:r>
              <a:rPr lang="en-US" dirty="0" smtClean="0"/>
              <a:t> </a:t>
            </a:r>
            <a:r>
              <a:rPr lang="en-US" dirty="0" err="1" smtClean="0"/>
              <a:t>xét</a:t>
            </a:r>
            <a:r>
              <a:rPr lang="en-US" dirty="0" smtClean="0"/>
              <a:t> </a:t>
            </a:r>
            <a:r>
              <a:rPr lang="en-US" dirty="0" err="1" smtClean="0"/>
              <a:t>kết</a:t>
            </a:r>
            <a:r>
              <a:rPr lang="en-US" dirty="0" smtClean="0"/>
              <a:t> </a:t>
            </a:r>
            <a:r>
              <a:rPr lang="en-US" dirty="0" err="1" smtClean="0"/>
              <a:t>quả</a:t>
            </a:r>
            <a:r>
              <a:rPr lang="en-US" dirty="0" smtClean="0"/>
              <a:t> </a:t>
            </a:r>
            <a:r>
              <a:rPr lang="en-US" dirty="0" err="1" smtClean="0"/>
              <a:t>phát</a:t>
            </a:r>
            <a:r>
              <a:rPr lang="en-US" dirty="0" smtClean="0"/>
              <a:t> </a:t>
            </a:r>
            <a:r>
              <a:rPr lang="en-US" dirty="0" err="1" smtClean="0"/>
              <a:t>hiện</a:t>
            </a:r>
            <a:r>
              <a:rPr lang="en-US" dirty="0" smtClean="0"/>
              <a:t> </a:t>
            </a:r>
            <a:r>
              <a:rPr lang="en-US" dirty="0" err="1" smtClean="0"/>
              <a:t>biên</a:t>
            </a:r>
            <a:endParaRPr lang="vi-VN" dirty="0"/>
          </a:p>
        </p:txBody>
      </p:sp>
      <p:sp>
        <p:nvSpPr>
          <p:cNvPr id="4" name="Slide Number Placeholder 3"/>
          <p:cNvSpPr>
            <a:spLocks noGrp="1"/>
          </p:cNvSpPr>
          <p:nvPr>
            <p:ph type="sldNum" sz="quarter" idx="10"/>
          </p:nvPr>
        </p:nvSpPr>
        <p:spPr/>
        <p:txBody>
          <a:bodyPr/>
          <a:lstStyle/>
          <a:p>
            <a:pPr>
              <a:defRPr/>
            </a:pPr>
            <a:fld id="{82D6DCDD-5C52-4389-85E6-8B985C520CE2}" type="slidenum">
              <a:rPr lang="en-US" smtClean="0"/>
              <a:pPr>
                <a:defRPr/>
              </a:pPr>
              <a:t>39</a:t>
            </a:fld>
            <a:endParaRPr lang="en-US"/>
          </a:p>
        </p:txBody>
      </p:sp>
      <p:sp>
        <p:nvSpPr>
          <p:cNvPr id="6" name="Content Placeholder 2"/>
          <p:cNvSpPr>
            <a:spLocks noGrp="1"/>
          </p:cNvSpPr>
          <p:nvPr>
            <p:ph sz="quarter" idx="1"/>
          </p:nvPr>
        </p:nvSpPr>
        <p:spPr>
          <a:xfrm>
            <a:off x="628650" y="1620982"/>
            <a:ext cx="7886700" cy="4555981"/>
          </a:xfrm>
        </p:spPr>
        <p:txBody>
          <a:bodyPr>
            <a:normAutofit/>
          </a:bodyPr>
          <a:lstStyle/>
          <a:p>
            <a:r>
              <a:rPr lang="en-US" dirty="0" err="1" smtClean="0"/>
              <a:t>Các</a:t>
            </a:r>
            <a:r>
              <a:rPr lang="en-US" dirty="0" smtClean="0"/>
              <a:t> </a:t>
            </a:r>
            <a:r>
              <a:rPr lang="en-US" dirty="0" err="1" smtClean="0"/>
              <a:t>kỹ</a:t>
            </a:r>
            <a:r>
              <a:rPr lang="en-US" dirty="0" smtClean="0"/>
              <a:t> </a:t>
            </a:r>
            <a:r>
              <a:rPr lang="en-US" dirty="0" err="1" smtClean="0"/>
              <a:t>thuật</a:t>
            </a:r>
            <a:r>
              <a:rPr lang="en-US" dirty="0" smtClean="0"/>
              <a:t> </a:t>
            </a:r>
            <a:r>
              <a:rPr lang="en-US" dirty="0" err="1" smtClean="0"/>
              <a:t>dò</a:t>
            </a:r>
            <a:r>
              <a:rPr lang="en-US" dirty="0" smtClean="0"/>
              <a:t> </a:t>
            </a:r>
            <a:r>
              <a:rPr lang="en-US" dirty="0" err="1" smtClean="0"/>
              <a:t>biên</a:t>
            </a:r>
            <a:r>
              <a:rPr lang="en-US" dirty="0" smtClean="0"/>
              <a:t> </a:t>
            </a:r>
            <a:r>
              <a:rPr lang="en-US" dirty="0" err="1" smtClean="0"/>
              <a:t>đã</a:t>
            </a:r>
            <a:r>
              <a:rPr lang="en-US" dirty="0" smtClean="0"/>
              <a:t> </a:t>
            </a:r>
            <a:r>
              <a:rPr lang="en-US" dirty="0" err="1" smtClean="0"/>
              <a:t>nêu</a:t>
            </a:r>
            <a:r>
              <a:rPr lang="en-US" dirty="0" smtClean="0"/>
              <a:t> ở </a:t>
            </a:r>
            <a:r>
              <a:rPr lang="en-US" dirty="0" err="1" smtClean="0"/>
              <a:t>trên</a:t>
            </a:r>
            <a:r>
              <a:rPr lang="en-US" dirty="0" smtClean="0"/>
              <a:t> (Gradient, Laplace, Canny): </a:t>
            </a:r>
          </a:p>
          <a:p>
            <a:pPr lvl="1"/>
            <a:r>
              <a:rPr lang="en-US" dirty="0" err="1" smtClean="0"/>
              <a:t>Rất</a:t>
            </a:r>
            <a:r>
              <a:rPr lang="en-US" dirty="0" smtClean="0"/>
              <a:t> </a:t>
            </a:r>
            <a:r>
              <a:rPr lang="en-US" dirty="0" err="1" smtClean="0"/>
              <a:t>nhạy</a:t>
            </a:r>
            <a:r>
              <a:rPr lang="en-US" dirty="0" smtClean="0"/>
              <a:t> </a:t>
            </a:r>
            <a:r>
              <a:rPr lang="en-US" dirty="0" err="1" smtClean="0"/>
              <a:t>cảm</a:t>
            </a:r>
            <a:r>
              <a:rPr lang="en-US" dirty="0" smtClean="0"/>
              <a:t> </a:t>
            </a:r>
            <a:r>
              <a:rPr lang="en-US" dirty="0" err="1" smtClean="0"/>
              <a:t>với</a:t>
            </a:r>
            <a:r>
              <a:rPr lang="en-US" dirty="0" smtClean="0"/>
              <a:t> </a:t>
            </a:r>
            <a:r>
              <a:rPr lang="en-US" dirty="0" err="1" smtClean="0"/>
              <a:t>nhiễu</a:t>
            </a:r>
            <a:r>
              <a:rPr lang="en-US" dirty="0" smtClean="0"/>
              <a:t>. </a:t>
            </a:r>
          </a:p>
          <a:p>
            <a:pPr lvl="1"/>
            <a:r>
              <a:rPr lang="en-US" dirty="0" err="1" smtClean="0"/>
              <a:t>Thực</a:t>
            </a:r>
            <a:r>
              <a:rPr lang="en-US" dirty="0" smtClean="0"/>
              <a:t> </a:t>
            </a:r>
            <a:r>
              <a:rPr lang="en-US" dirty="0" err="1" smtClean="0"/>
              <a:t>tế</a:t>
            </a:r>
            <a:r>
              <a:rPr lang="en-US" dirty="0" smtClean="0"/>
              <a:t> </a:t>
            </a:r>
            <a:r>
              <a:rPr lang="en-US" dirty="0" err="1" smtClean="0"/>
              <a:t>chỉ</a:t>
            </a:r>
            <a:r>
              <a:rPr lang="en-US" dirty="0" smtClean="0"/>
              <a:t> </a:t>
            </a:r>
            <a:r>
              <a:rPr lang="en-US" dirty="0" err="1" smtClean="0"/>
              <a:t>làm</a:t>
            </a:r>
            <a:r>
              <a:rPr lang="en-US" dirty="0" smtClean="0"/>
              <a:t> </a:t>
            </a:r>
            <a:r>
              <a:rPr lang="en-US" dirty="0" err="1" smtClean="0"/>
              <a:t>nổi</a:t>
            </a:r>
            <a:r>
              <a:rPr lang="en-US" dirty="0" smtClean="0"/>
              <a:t> </a:t>
            </a:r>
            <a:r>
              <a:rPr lang="en-US" dirty="0" err="1" smtClean="0"/>
              <a:t>biên</a:t>
            </a:r>
            <a:endParaRPr lang="en-US" dirty="0" smtClean="0"/>
          </a:p>
          <a:p>
            <a:pPr lvl="1"/>
            <a:r>
              <a:rPr lang="en-US" dirty="0" err="1" smtClean="0"/>
              <a:t>Khó</a:t>
            </a:r>
            <a:r>
              <a:rPr lang="en-US" dirty="0" smtClean="0"/>
              <a:t> </a:t>
            </a:r>
            <a:r>
              <a:rPr lang="en-US" dirty="0" err="1" smtClean="0"/>
              <a:t>điều</a:t>
            </a:r>
            <a:r>
              <a:rPr lang="en-US" dirty="0" smtClean="0"/>
              <a:t> </a:t>
            </a:r>
            <a:r>
              <a:rPr lang="en-US" dirty="0" err="1" smtClean="0"/>
              <a:t>chỉnh</a:t>
            </a:r>
            <a:r>
              <a:rPr lang="en-US" dirty="0" smtClean="0"/>
              <a:t> </a:t>
            </a:r>
            <a:r>
              <a:rPr lang="en-US" dirty="0" err="1" smtClean="0"/>
              <a:t>ảnh</a:t>
            </a:r>
            <a:r>
              <a:rPr lang="en-US" dirty="0" smtClean="0"/>
              <a:t> </a:t>
            </a:r>
            <a:r>
              <a:rPr lang="en-US" dirty="0" err="1" smtClean="0"/>
              <a:t>biên</a:t>
            </a:r>
            <a:endParaRPr lang="en-US" dirty="0" smtClean="0"/>
          </a:p>
          <a:p>
            <a:pPr lvl="1"/>
            <a:r>
              <a:rPr lang="en-US" dirty="0" err="1" smtClean="0"/>
              <a:t>Khó</a:t>
            </a:r>
            <a:r>
              <a:rPr lang="en-US" dirty="0" smtClean="0"/>
              <a:t> </a:t>
            </a:r>
            <a:r>
              <a:rPr lang="en-US" dirty="0" err="1" smtClean="0"/>
              <a:t>sử</a:t>
            </a:r>
            <a:r>
              <a:rPr lang="en-US" dirty="0" smtClean="0"/>
              <a:t> </a:t>
            </a:r>
            <a:r>
              <a:rPr lang="en-US" dirty="0" err="1" smtClean="0"/>
              <a:t>dụng</a:t>
            </a:r>
            <a:r>
              <a:rPr lang="en-US" dirty="0" smtClean="0"/>
              <a:t> </a:t>
            </a:r>
            <a:r>
              <a:rPr lang="en-US" dirty="0" err="1" smtClean="0"/>
              <a:t>cho</a:t>
            </a:r>
            <a:r>
              <a:rPr lang="en-US" dirty="0" smtClean="0"/>
              <a:t> </a:t>
            </a:r>
            <a:r>
              <a:rPr lang="en-US" dirty="0" err="1" smtClean="0"/>
              <a:t>việc</a:t>
            </a:r>
            <a:r>
              <a:rPr lang="en-US" dirty="0" smtClean="0"/>
              <a:t> </a:t>
            </a:r>
            <a:r>
              <a:rPr lang="en-US" dirty="0" err="1" smtClean="0"/>
              <a:t>nhận</a:t>
            </a:r>
            <a:r>
              <a:rPr lang="en-US" dirty="0" smtClean="0"/>
              <a:t> </a:t>
            </a:r>
            <a:r>
              <a:rPr lang="en-US" dirty="0" err="1" smtClean="0"/>
              <a:t>dạng</a:t>
            </a:r>
            <a:r>
              <a:rPr lang="en-US" dirty="0" smtClean="0"/>
              <a:t> </a:t>
            </a:r>
            <a:r>
              <a:rPr lang="en-US" dirty="0" err="1" smtClean="0"/>
              <a:t>đối</a:t>
            </a:r>
            <a:r>
              <a:rPr lang="en-US" dirty="0" smtClean="0"/>
              <a:t> </a:t>
            </a:r>
            <a:r>
              <a:rPr lang="en-US" dirty="0" err="1" smtClean="0"/>
              <a:t>tượng</a:t>
            </a:r>
            <a:endParaRPr lang="en-US" dirty="0" smtClean="0"/>
          </a:p>
          <a:p>
            <a:r>
              <a:rPr lang="en-US" dirty="0" smtClean="0">
                <a:sym typeface="Wingdings" pitchFamily="2" charset="2"/>
              </a:rPr>
              <a:t></a:t>
            </a:r>
            <a:r>
              <a:rPr lang="en-US" dirty="0" err="1" smtClean="0">
                <a:sym typeface="Wingdings" pitchFamily="2" charset="2"/>
              </a:rPr>
              <a:t>Các</a:t>
            </a:r>
            <a:r>
              <a:rPr lang="en-US" dirty="0" smtClean="0">
                <a:sym typeface="Wingdings" pitchFamily="2" charset="2"/>
              </a:rPr>
              <a:t> </a:t>
            </a:r>
            <a:r>
              <a:rPr lang="en-US" dirty="0" err="1" smtClean="0">
                <a:sym typeface="Wingdings" pitchFamily="2" charset="2"/>
              </a:rPr>
              <a:t>kỹ</a:t>
            </a:r>
            <a:r>
              <a:rPr lang="en-US" dirty="0" smtClean="0">
                <a:sym typeface="Wingdings" pitchFamily="2" charset="2"/>
              </a:rPr>
              <a:t> </a:t>
            </a:r>
            <a:r>
              <a:rPr lang="en-US" dirty="0" err="1" smtClean="0">
                <a:sym typeface="Wingdings" pitchFamily="2" charset="2"/>
              </a:rPr>
              <a:t>thuật</a:t>
            </a:r>
            <a:r>
              <a:rPr lang="en-US" dirty="0" smtClean="0">
                <a:sym typeface="Wingdings" pitchFamily="2" charset="2"/>
              </a:rPr>
              <a:t> </a:t>
            </a:r>
            <a:r>
              <a:rPr lang="en-US" dirty="0" err="1" smtClean="0">
                <a:sym typeface="Wingdings" pitchFamily="2" charset="2"/>
              </a:rPr>
              <a:t>này</a:t>
            </a:r>
            <a:r>
              <a:rPr lang="en-US" dirty="0" smtClean="0">
                <a:sym typeface="Wingdings" pitchFamily="2" charset="2"/>
              </a:rPr>
              <a:t> </a:t>
            </a:r>
            <a:r>
              <a:rPr lang="en-US" dirty="0" err="1" smtClean="0">
                <a:sym typeface="Wingdings" pitchFamily="2" charset="2"/>
              </a:rPr>
              <a:t>chưa</a:t>
            </a:r>
            <a:r>
              <a:rPr lang="en-US" dirty="0" smtClean="0">
                <a:sym typeface="Wingdings" pitchFamily="2" charset="2"/>
              </a:rPr>
              <a:t> </a:t>
            </a:r>
            <a:r>
              <a:rPr lang="en-US" dirty="0" err="1" smtClean="0">
                <a:sym typeface="Wingdings" pitchFamily="2" charset="2"/>
              </a:rPr>
              <a:t>đạt</a:t>
            </a:r>
            <a:r>
              <a:rPr lang="en-US" dirty="0" smtClean="0">
                <a:sym typeface="Wingdings" pitchFamily="2" charset="2"/>
              </a:rPr>
              <a:t> </a:t>
            </a:r>
            <a:r>
              <a:rPr lang="en-US" dirty="0" err="1" smtClean="0">
                <a:sym typeface="Wingdings" pitchFamily="2" charset="2"/>
              </a:rPr>
              <a:t>được</a:t>
            </a:r>
            <a:r>
              <a:rPr lang="en-US" dirty="0" smtClean="0">
                <a:sym typeface="Wingdings" pitchFamily="2" charset="2"/>
              </a:rPr>
              <a:t> </a:t>
            </a:r>
            <a:r>
              <a:rPr lang="en-US" dirty="0" err="1" smtClean="0">
                <a:sym typeface="Wingdings" pitchFamily="2" charset="2"/>
              </a:rPr>
              <a:t>sự</a:t>
            </a:r>
            <a:r>
              <a:rPr lang="en-US" dirty="0" smtClean="0">
                <a:sym typeface="Wingdings" pitchFamily="2" charset="2"/>
              </a:rPr>
              <a:t> </a:t>
            </a:r>
            <a:r>
              <a:rPr lang="en-US" dirty="0" err="1" smtClean="0">
                <a:sym typeface="Wingdings" pitchFamily="2" charset="2"/>
              </a:rPr>
              <a:t>hoàn</a:t>
            </a:r>
            <a:r>
              <a:rPr lang="en-US" dirty="0" smtClean="0">
                <a:sym typeface="Wingdings" pitchFamily="2" charset="2"/>
              </a:rPr>
              <a:t> </a:t>
            </a:r>
            <a:r>
              <a:rPr lang="en-US" dirty="0" err="1" smtClean="0">
                <a:sym typeface="Wingdings" pitchFamily="2" charset="2"/>
              </a:rPr>
              <a:t>thiện</a:t>
            </a:r>
            <a:r>
              <a:rPr lang="en-US" dirty="0" smtClean="0">
                <a:sym typeface="Wingdings" pitchFamily="2" charset="2"/>
              </a:rPr>
              <a:t> </a:t>
            </a:r>
            <a:r>
              <a:rPr lang="en-US" dirty="0" err="1" smtClean="0">
                <a:sym typeface="Wingdings" pitchFamily="2" charset="2"/>
              </a:rPr>
              <a:t>mong</a:t>
            </a:r>
            <a:r>
              <a:rPr lang="en-US" dirty="0" smtClean="0">
                <a:sym typeface="Wingdings" pitchFamily="2" charset="2"/>
              </a:rPr>
              <a:t> </a:t>
            </a:r>
            <a:r>
              <a:rPr lang="en-US" dirty="0" err="1" smtClean="0">
                <a:sym typeface="Wingdings" pitchFamily="2" charset="2"/>
              </a:rPr>
              <a:t>muốn</a:t>
            </a:r>
            <a:endParaRPr lang="en-US" dirty="0" smtClean="0">
              <a:sym typeface="Wingdings" pitchFamily="2" charset="2"/>
            </a:endParaRPr>
          </a:p>
          <a:p>
            <a:r>
              <a:rPr lang="en-US" dirty="0" err="1" smtClean="0">
                <a:sym typeface="Wingdings" pitchFamily="2" charset="2"/>
              </a:rPr>
              <a:t>Phương</a:t>
            </a:r>
            <a:r>
              <a:rPr lang="en-US" dirty="0" smtClean="0">
                <a:sym typeface="Wingdings" pitchFamily="2" charset="2"/>
              </a:rPr>
              <a:t> </a:t>
            </a:r>
            <a:r>
              <a:rPr lang="en-US" dirty="0" err="1" smtClean="0">
                <a:sym typeface="Wingdings" pitchFamily="2" charset="2"/>
              </a:rPr>
              <a:t>pháp</a:t>
            </a:r>
            <a:r>
              <a:rPr lang="en-US" dirty="0" smtClean="0">
                <a:sym typeface="Wingdings" pitchFamily="2" charset="2"/>
              </a:rPr>
              <a:t> </a:t>
            </a:r>
            <a:r>
              <a:rPr lang="en-US" dirty="0" err="1" smtClean="0">
                <a:sym typeface="Wingdings" pitchFamily="2" charset="2"/>
              </a:rPr>
              <a:t>phát</a:t>
            </a:r>
            <a:r>
              <a:rPr lang="en-US" dirty="0" smtClean="0">
                <a:sym typeface="Wingdings" pitchFamily="2" charset="2"/>
              </a:rPr>
              <a:t> </a:t>
            </a:r>
            <a:r>
              <a:rPr lang="en-US" dirty="0" err="1" smtClean="0">
                <a:sym typeface="Wingdings" pitchFamily="2" charset="2"/>
              </a:rPr>
              <a:t>hiện</a:t>
            </a:r>
            <a:r>
              <a:rPr lang="en-US" dirty="0" smtClean="0">
                <a:sym typeface="Wingdings" pitchFamily="2" charset="2"/>
              </a:rPr>
              <a:t> </a:t>
            </a:r>
            <a:r>
              <a:rPr lang="en-US" dirty="0" err="1" smtClean="0">
                <a:sym typeface="Wingdings" pitchFamily="2" charset="2"/>
              </a:rPr>
              <a:t>biên</a:t>
            </a:r>
            <a:r>
              <a:rPr lang="en-US" dirty="0" smtClean="0">
                <a:sym typeface="Wingdings" pitchFamily="2" charset="2"/>
              </a:rPr>
              <a:t> </a:t>
            </a:r>
            <a:r>
              <a:rPr lang="en-US" dirty="0" smtClean="0">
                <a:solidFill>
                  <a:srgbClr val="FF0000"/>
                </a:solidFill>
                <a:sym typeface="Wingdings" pitchFamily="2" charset="2"/>
              </a:rPr>
              <a:t>= </a:t>
            </a:r>
            <a:r>
              <a:rPr lang="en-US" dirty="0" err="1" smtClean="0">
                <a:solidFill>
                  <a:srgbClr val="FF0000"/>
                </a:solidFill>
                <a:sym typeface="Wingdings" pitchFamily="2" charset="2"/>
              </a:rPr>
              <a:t>học</a:t>
            </a:r>
            <a:r>
              <a:rPr lang="en-US" dirty="0" smtClean="0">
                <a:solidFill>
                  <a:srgbClr val="FF0000"/>
                </a:solidFill>
                <a:sym typeface="Wingdings" pitchFamily="2" charset="2"/>
              </a:rPr>
              <a:t> </a:t>
            </a:r>
            <a:r>
              <a:rPr lang="en-US" dirty="0" err="1" smtClean="0">
                <a:solidFill>
                  <a:srgbClr val="FF0000"/>
                </a:solidFill>
                <a:sym typeface="Wingdings" pitchFamily="2" charset="2"/>
              </a:rPr>
              <a:t>biên</a:t>
            </a:r>
            <a:endParaRPr lang="en-US" dirty="0">
              <a:solidFill>
                <a:srgbClr val="FF0000"/>
              </a:solidFill>
            </a:endParaRPr>
          </a:p>
        </p:txBody>
      </p:sp>
    </p:spTree>
    <p:extLst>
      <p:ext uri="{BB962C8B-B14F-4D97-AF65-F5344CB8AC3E}">
        <p14:creationId xmlns:p14="http://schemas.microsoft.com/office/powerpoint/2010/main" xmlns="" val="18771855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a:t>
            </a:r>
            <a:r>
              <a:rPr lang="en-US" dirty="0" err="1" smtClean="0"/>
              <a:t>Giới</a:t>
            </a:r>
            <a:r>
              <a:rPr lang="en-US" dirty="0" smtClean="0"/>
              <a:t> </a:t>
            </a:r>
            <a:r>
              <a:rPr lang="en-US" dirty="0" err="1" smtClean="0"/>
              <a:t>thiệu</a:t>
            </a:r>
            <a:endParaRPr lang="en-US" dirty="0"/>
          </a:p>
        </p:txBody>
      </p:sp>
      <p:sp>
        <p:nvSpPr>
          <p:cNvPr id="3" name="Content Placeholder 2"/>
          <p:cNvSpPr>
            <a:spLocks noGrp="1"/>
          </p:cNvSpPr>
          <p:nvPr>
            <p:ph sz="quarter" idx="1"/>
          </p:nvPr>
        </p:nvSpPr>
        <p:spPr/>
        <p:txBody>
          <a:bodyPr/>
          <a:lstStyle/>
          <a:p>
            <a:pPr lvl="0"/>
            <a:r>
              <a:rPr lang="en-US" dirty="0"/>
              <a:t>Ý </a:t>
            </a:r>
            <a:r>
              <a:rPr lang="en-US" dirty="0" err="1"/>
              <a:t>nghĩa</a:t>
            </a:r>
            <a:r>
              <a:rPr lang="en-US" dirty="0"/>
              <a:t> </a:t>
            </a:r>
            <a:r>
              <a:rPr lang="en-US" dirty="0" err="1" smtClean="0"/>
              <a:t>của</a:t>
            </a:r>
            <a:r>
              <a:rPr lang="en-US" dirty="0" smtClean="0"/>
              <a:t> </a:t>
            </a:r>
            <a:r>
              <a:rPr lang="en-US" dirty="0" err="1" smtClean="0"/>
              <a:t>bài</a:t>
            </a:r>
            <a:r>
              <a:rPr lang="en-US" dirty="0" smtClean="0"/>
              <a:t> </a:t>
            </a:r>
            <a:r>
              <a:rPr lang="en-US" dirty="0" err="1" smtClean="0"/>
              <a:t>toán</a:t>
            </a:r>
            <a:r>
              <a:rPr lang="en-US" dirty="0" smtClean="0"/>
              <a:t> </a:t>
            </a:r>
            <a:r>
              <a:rPr lang="en-US" dirty="0" err="1" smtClean="0"/>
              <a:t>phát</a:t>
            </a:r>
            <a:r>
              <a:rPr lang="en-US" dirty="0" smtClean="0"/>
              <a:t> </a:t>
            </a:r>
            <a:r>
              <a:rPr lang="en-US" dirty="0" err="1" smtClean="0"/>
              <a:t>hiện</a:t>
            </a:r>
            <a:r>
              <a:rPr lang="en-US" dirty="0" smtClean="0"/>
              <a:t> </a:t>
            </a:r>
            <a:r>
              <a:rPr lang="en-US" dirty="0" err="1" smtClean="0"/>
              <a:t>biên</a:t>
            </a:r>
            <a:r>
              <a:rPr lang="en-US" dirty="0" smtClean="0"/>
              <a:t>:</a:t>
            </a:r>
            <a:endParaRPr lang="en-US" dirty="0"/>
          </a:p>
          <a:p>
            <a:pPr lvl="1"/>
            <a:r>
              <a:rPr lang="en-US" dirty="0" err="1"/>
              <a:t>Đường</a:t>
            </a:r>
            <a:r>
              <a:rPr lang="en-US" dirty="0"/>
              <a:t> </a:t>
            </a:r>
            <a:r>
              <a:rPr lang="en-US" dirty="0" err="1"/>
              <a:t>biên</a:t>
            </a:r>
            <a:r>
              <a:rPr lang="en-US" dirty="0"/>
              <a:t> </a:t>
            </a:r>
            <a:r>
              <a:rPr lang="en-US" dirty="0" err="1"/>
              <a:t>là</a:t>
            </a:r>
            <a:r>
              <a:rPr lang="en-US" dirty="0"/>
              <a:t> </a:t>
            </a:r>
            <a:r>
              <a:rPr lang="en-US" dirty="0" err="1"/>
              <a:t>một</a:t>
            </a:r>
            <a:r>
              <a:rPr lang="en-US" dirty="0"/>
              <a:t> </a:t>
            </a:r>
            <a:r>
              <a:rPr lang="en-US" dirty="0" err="1"/>
              <a:t>loại</a:t>
            </a:r>
            <a:r>
              <a:rPr lang="en-US" dirty="0"/>
              <a:t> </a:t>
            </a:r>
            <a:r>
              <a:rPr lang="en-US" dirty="0" err="1">
                <a:solidFill>
                  <a:srgbClr val="FF0000"/>
                </a:solidFill>
              </a:rPr>
              <a:t>đặc</a:t>
            </a:r>
            <a:r>
              <a:rPr lang="en-US" dirty="0">
                <a:solidFill>
                  <a:srgbClr val="FF0000"/>
                </a:solidFill>
              </a:rPr>
              <a:t> </a:t>
            </a:r>
            <a:r>
              <a:rPr lang="en-US" dirty="0" err="1">
                <a:solidFill>
                  <a:srgbClr val="FF0000"/>
                </a:solidFill>
              </a:rPr>
              <a:t>trưng</a:t>
            </a:r>
            <a:r>
              <a:rPr lang="en-US" dirty="0">
                <a:solidFill>
                  <a:srgbClr val="FF0000"/>
                </a:solidFill>
              </a:rPr>
              <a:t> </a:t>
            </a:r>
            <a:r>
              <a:rPr lang="en-US" dirty="0" err="1">
                <a:solidFill>
                  <a:srgbClr val="FF0000"/>
                </a:solidFill>
              </a:rPr>
              <a:t>cục</a:t>
            </a:r>
            <a:r>
              <a:rPr lang="en-US" dirty="0">
                <a:solidFill>
                  <a:srgbClr val="FF0000"/>
                </a:solidFill>
              </a:rPr>
              <a:t> </a:t>
            </a:r>
            <a:r>
              <a:rPr lang="en-US" dirty="0" err="1">
                <a:solidFill>
                  <a:srgbClr val="FF0000"/>
                </a:solidFill>
              </a:rPr>
              <a:t>bộ</a:t>
            </a:r>
            <a:r>
              <a:rPr lang="en-US" dirty="0"/>
              <a:t> </a:t>
            </a:r>
            <a:r>
              <a:rPr lang="en-US" dirty="0" err="1"/>
              <a:t>tiêu</a:t>
            </a:r>
            <a:r>
              <a:rPr lang="en-US" dirty="0"/>
              <a:t> </a:t>
            </a:r>
            <a:r>
              <a:rPr lang="en-US" dirty="0" err="1"/>
              <a:t>biểu</a:t>
            </a:r>
            <a:r>
              <a:rPr lang="en-US" dirty="0"/>
              <a:t> </a:t>
            </a:r>
            <a:r>
              <a:rPr lang="en-US" dirty="0" err="1"/>
              <a:t>trong</a:t>
            </a:r>
            <a:r>
              <a:rPr lang="en-US" dirty="0"/>
              <a:t> </a:t>
            </a:r>
            <a:r>
              <a:rPr lang="en-US" dirty="0" err="1">
                <a:solidFill>
                  <a:srgbClr val="FF0000"/>
                </a:solidFill>
              </a:rPr>
              <a:t>phân</a:t>
            </a:r>
            <a:r>
              <a:rPr lang="en-US" dirty="0">
                <a:solidFill>
                  <a:srgbClr val="FF0000"/>
                </a:solidFill>
              </a:rPr>
              <a:t> </a:t>
            </a:r>
            <a:r>
              <a:rPr lang="en-US" dirty="0" err="1">
                <a:solidFill>
                  <a:srgbClr val="FF0000"/>
                </a:solidFill>
              </a:rPr>
              <a:t>tích</a:t>
            </a:r>
            <a:r>
              <a:rPr lang="en-US" dirty="0">
                <a:solidFill>
                  <a:srgbClr val="FF0000"/>
                </a:solidFill>
              </a:rPr>
              <a:t>, </a:t>
            </a:r>
            <a:r>
              <a:rPr lang="en-US" dirty="0" err="1">
                <a:solidFill>
                  <a:srgbClr val="FF0000"/>
                </a:solidFill>
              </a:rPr>
              <a:t>nhận</a:t>
            </a:r>
            <a:r>
              <a:rPr lang="en-US" dirty="0">
                <a:solidFill>
                  <a:srgbClr val="FF0000"/>
                </a:solidFill>
              </a:rPr>
              <a:t> </a:t>
            </a:r>
            <a:r>
              <a:rPr lang="en-US" dirty="0" err="1">
                <a:solidFill>
                  <a:srgbClr val="FF0000"/>
                </a:solidFill>
              </a:rPr>
              <a:t>dạng</a:t>
            </a:r>
            <a:r>
              <a:rPr lang="en-US" dirty="0">
                <a:solidFill>
                  <a:srgbClr val="FF0000"/>
                </a:solidFill>
              </a:rPr>
              <a:t> </a:t>
            </a:r>
            <a:r>
              <a:rPr lang="en-US" dirty="0" err="1">
                <a:solidFill>
                  <a:srgbClr val="FF0000"/>
                </a:solidFill>
              </a:rPr>
              <a:t>ảnh</a:t>
            </a:r>
            <a:r>
              <a:rPr lang="en-US" dirty="0"/>
              <a:t>. </a:t>
            </a:r>
          </a:p>
          <a:p>
            <a:pPr lvl="1"/>
            <a:r>
              <a:rPr lang="en-US" dirty="0" err="1" smtClean="0"/>
              <a:t>Đường</a:t>
            </a:r>
            <a:r>
              <a:rPr lang="en-US" dirty="0" smtClean="0"/>
              <a:t> </a:t>
            </a:r>
            <a:r>
              <a:rPr lang="en-US" dirty="0" err="1" smtClean="0"/>
              <a:t>biên</a:t>
            </a:r>
            <a:r>
              <a:rPr lang="en-US" dirty="0" smtClean="0"/>
              <a:t> </a:t>
            </a:r>
            <a:r>
              <a:rPr lang="en-US" dirty="0" err="1" smtClean="0"/>
              <a:t>giúp</a:t>
            </a:r>
            <a:r>
              <a:rPr lang="en-US" dirty="0" smtClean="0"/>
              <a:t> </a:t>
            </a:r>
            <a:r>
              <a:rPr lang="en-US" dirty="0" err="1"/>
              <a:t>phân</a:t>
            </a:r>
            <a:r>
              <a:rPr lang="en-US" dirty="0"/>
              <a:t> </a:t>
            </a:r>
            <a:r>
              <a:rPr lang="en-US" dirty="0" err="1" smtClean="0"/>
              <a:t>đoạn</a:t>
            </a:r>
            <a:r>
              <a:rPr lang="en-US" dirty="0" smtClean="0"/>
              <a:t> </a:t>
            </a:r>
            <a:r>
              <a:rPr lang="en-US" dirty="0" err="1" smtClean="0"/>
              <a:t>các</a:t>
            </a:r>
            <a:r>
              <a:rPr lang="en-US" dirty="0" smtClean="0"/>
              <a:t> </a:t>
            </a:r>
            <a:r>
              <a:rPr lang="en-US" dirty="0" err="1" smtClean="0"/>
              <a:t>vùng</a:t>
            </a:r>
            <a:r>
              <a:rPr lang="en-US" dirty="0" smtClean="0"/>
              <a:t> </a:t>
            </a:r>
            <a:r>
              <a:rPr lang="en-US" dirty="0" err="1" smtClean="0"/>
              <a:t>trong</a:t>
            </a:r>
            <a:r>
              <a:rPr lang="en-US" dirty="0" smtClean="0"/>
              <a:t> </a:t>
            </a:r>
            <a:r>
              <a:rPr lang="en-US" dirty="0" err="1" smtClean="0"/>
              <a:t>ảnh</a:t>
            </a:r>
            <a:r>
              <a:rPr lang="en-US" dirty="0" smtClean="0"/>
              <a:t> (</a:t>
            </a:r>
            <a:r>
              <a:rPr lang="en-US" dirty="0" err="1" smtClean="0"/>
              <a:t>xám</a:t>
            </a:r>
            <a:r>
              <a:rPr lang="en-US" dirty="0" smtClean="0"/>
              <a:t>, </a:t>
            </a:r>
            <a:r>
              <a:rPr lang="en-US" dirty="0" err="1" smtClean="0"/>
              <a:t>màu</a:t>
            </a:r>
            <a:r>
              <a:rPr lang="en-US" dirty="0" smtClean="0"/>
              <a:t>). </a:t>
            </a:r>
          </a:p>
          <a:p>
            <a:r>
              <a:rPr lang="en-US" dirty="0" smtClean="0"/>
              <a:t>&lt;&gt; </a:t>
            </a:r>
            <a:r>
              <a:rPr lang="en-US" dirty="0" err="1" smtClean="0"/>
              <a:t>Sử</a:t>
            </a:r>
            <a:r>
              <a:rPr lang="en-US" dirty="0" smtClean="0"/>
              <a:t> </a:t>
            </a:r>
            <a:r>
              <a:rPr lang="en-US" dirty="0" err="1"/>
              <a:t>dụng</a:t>
            </a:r>
            <a:r>
              <a:rPr lang="en-US" dirty="0"/>
              <a:t> </a:t>
            </a:r>
            <a:r>
              <a:rPr lang="en-US" dirty="0" err="1">
                <a:solidFill>
                  <a:srgbClr val="FF0000"/>
                </a:solidFill>
              </a:rPr>
              <a:t>các</a:t>
            </a:r>
            <a:r>
              <a:rPr lang="en-US" dirty="0">
                <a:solidFill>
                  <a:srgbClr val="FF0000"/>
                </a:solidFill>
              </a:rPr>
              <a:t> </a:t>
            </a:r>
            <a:r>
              <a:rPr lang="en-US" dirty="0" err="1">
                <a:solidFill>
                  <a:srgbClr val="FF0000"/>
                </a:solidFill>
              </a:rPr>
              <a:t>vùng</a:t>
            </a:r>
            <a:r>
              <a:rPr lang="en-US" dirty="0">
                <a:solidFill>
                  <a:srgbClr val="FF0000"/>
                </a:solidFill>
              </a:rPr>
              <a:t> </a:t>
            </a:r>
            <a:r>
              <a:rPr lang="en-US" dirty="0" err="1">
                <a:solidFill>
                  <a:srgbClr val="FF0000"/>
                </a:solidFill>
              </a:rPr>
              <a:t>ảnh</a:t>
            </a:r>
            <a:r>
              <a:rPr lang="en-US" dirty="0"/>
              <a:t> </a:t>
            </a:r>
            <a:r>
              <a:rPr lang="en-US" dirty="0" err="1"/>
              <a:t>để</a:t>
            </a:r>
            <a:r>
              <a:rPr lang="en-US" dirty="0"/>
              <a:t> </a:t>
            </a:r>
            <a:r>
              <a:rPr lang="en-US" dirty="0" err="1" smtClean="0"/>
              <a:t>tìm</a:t>
            </a:r>
            <a:r>
              <a:rPr lang="en-US" dirty="0" smtClean="0"/>
              <a:t> </a:t>
            </a:r>
            <a:r>
              <a:rPr lang="en-US" dirty="0" err="1" smtClean="0"/>
              <a:t>đường</a:t>
            </a:r>
            <a:r>
              <a:rPr lang="en-US" dirty="0" smtClean="0"/>
              <a:t> </a:t>
            </a:r>
            <a:r>
              <a:rPr lang="en-US" dirty="0" err="1" smtClean="0"/>
              <a:t>biên</a:t>
            </a:r>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82D6DCDD-5C52-4389-85E6-8B985C520CE2}" type="slidenum">
              <a:rPr lang="en-US" smtClean="0"/>
              <a:pPr>
                <a:defRPr/>
              </a:pPr>
              <a:t>4</a:t>
            </a:fld>
            <a:endParaRPr lang="en-US"/>
          </a:p>
        </p:txBody>
      </p:sp>
      <p:pic>
        <p:nvPicPr>
          <p:cNvPr id="24" name="Picture 4"/>
          <p:cNvPicPr>
            <a:picLocks noChangeAspect="1" noChangeArrowheads="1"/>
          </p:cNvPicPr>
          <p:nvPr/>
        </p:nvPicPr>
        <p:blipFill>
          <a:blip r:embed="rId2" cstate="print"/>
          <a:srcRect b="50095"/>
          <a:stretch>
            <a:fillRect/>
          </a:stretch>
        </p:blipFill>
        <p:spPr bwMode="auto">
          <a:xfrm>
            <a:off x="685800" y="4343400"/>
            <a:ext cx="7620000" cy="2514600"/>
          </a:xfrm>
          <a:prstGeom prst="rect">
            <a:avLst/>
          </a:prstGeom>
          <a:noFill/>
          <a:ln w="9525">
            <a:noFill/>
            <a:miter lim="800000"/>
            <a:headEnd/>
            <a:tailEnd/>
          </a:ln>
          <a:effectLst/>
        </p:spPr>
      </p:pic>
      <p:sp>
        <p:nvSpPr>
          <p:cNvPr id="25" name="TextBox 24"/>
          <p:cNvSpPr txBox="1"/>
          <p:nvPr/>
        </p:nvSpPr>
        <p:spPr>
          <a:xfrm>
            <a:off x="1344717" y="6477000"/>
            <a:ext cx="941283" cy="369332"/>
          </a:xfrm>
          <a:prstGeom prst="rect">
            <a:avLst/>
          </a:prstGeom>
          <a:noFill/>
        </p:spPr>
        <p:txBody>
          <a:bodyPr wrap="none" rtlCol="0">
            <a:spAutoFit/>
          </a:bodyPr>
          <a:lstStyle/>
          <a:p>
            <a:r>
              <a:rPr lang="en-US" dirty="0" err="1" smtClean="0"/>
              <a:t>Ảnh</a:t>
            </a:r>
            <a:r>
              <a:rPr lang="en-US" dirty="0" smtClean="0"/>
              <a:t> </a:t>
            </a:r>
            <a:r>
              <a:rPr lang="en-US" dirty="0" err="1" smtClean="0"/>
              <a:t>gốc</a:t>
            </a:r>
            <a:endParaRPr lang="en-US" dirty="0"/>
          </a:p>
        </p:txBody>
      </p:sp>
      <p:sp>
        <p:nvSpPr>
          <p:cNvPr id="26" name="TextBox 25"/>
          <p:cNvSpPr txBox="1"/>
          <p:nvPr/>
        </p:nvSpPr>
        <p:spPr>
          <a:xfrm>
            <a:off x="3733800" y="6477000"/>
            <a:ext cx="1741182" cy="369332"/>
          </a:xfrm>
          <a:prstGeom prst="rect">
            <a:avLst/>
          </a:prstGeom>
          <a:noFill/>
        </p:spPr>
        <p:txBody>
          <a:bodyPr wrap="none" rtlCol="0">
            <a:spAutoFit/>
          </a:bodyPr>
          <a:lstStyle/>
          <a:p>
            <a:r>
              <a:rPr lang="en-US" dirty="0" err="1" smtClean="0">
                <a:solidFill>
                  <a:srgbClr val="FFFF00"/>
                </a:solidFill>
              </a:rPr>
              <a:t>Đường</a:t>
            </a:r>
            <a:r>
              <a:rPr lang="en-US" dirty="0" smtClean="0">
                <a:solidFill>
                  <a:srgbClr val="FFFF00"/>
                </a:solidFill>
              </a:rPr>
              <a:t> </a:t>
            </a:r>
            <a:r>
              <a:rPr lang="en-US" dirty="0" err="1" smtClean="0">
                <a:solidFill>
                  <a:srgbClr val="FFFF00"/>
                </a:solidFill>
              </a:rPr>
              <a:t>biên</a:t>
            </a:r>
            <a:r>
              <a:rPr lang="en-US" dirty="0" smtClean="0">
                <a:solidFill>
                  <a:srgbClr val="FFFF00"/>
                </a:solidFill>
              </a:rPr>
              <a:t>/</a:t>
            </a:r>
            <a:r>
              <a:rPr lang="en-US" dirty="0" err="1" smtClean="0">
                <a:solidFill>
                  <a:srgbClr val="FFFF00"/>
                </a:solidFill>
              </a:rPr>
              <a:t>bao</a:t>
            </a:r>
            <a:endParaRPr lang="en-US" dirty="0">
              <a:solidFill>
                <a:srgbClr val="FFFF00"/>
              </a:solidFill>
            </a:endParaRPr>
          </a:p>
        </p:txBody>
      </p:sp>
      <p:sp>
        <p:nvSpPr>
          <p:cNvPr id="27" name="TextBox 26"/>
          <p:cNvSpPr txBox="1"/>
          <p:nvPr/>
        </p:nvSpPr>
        <p:spPr>
          <a:xfrm>
            <a:off x="6248400" y="6488668"/>
            <a:ext cx="1988429" cy="369332"/>
          </a:xfrm>
          <a:prstGeom prst="rect">
            <a:avLst/>
          </a:prstGeom>
          <a:noFill/>
        </p:spPr>
        <p:txBody>
          <a:bodyPr wrap="none" rtlCol="0">
            <a:spAutoFit/>
          </a:bodyPr>
          <a:lstStyle/>
          <a:p>
            <a:r>
              <a:rPr lang="en-US" dirty="0" smtClean="0">
                <a:solidFill>
                  <a:srgbClr val="FFFF00"/>
                </a:solidFill>
              </a:rPr>
              <a:t>Hai </a:t>
            </a:r>
            <a:r>
              <a:rPr lang="en-US" dirty="0" err="1" smtClean="0">
                <a:solidFill>
                  <a:srgbClr val="FFFF00"/>
                </a:solidFill>
              </a:rPr>
              <a:t>vùng</a:t>
            </a:r>
            <a:r>
              <a:rPr lang="en-US" dirty="0" smtClean="0">
                <a:solidFill>
                  <a:srgbClr val="FFFF00"/>
                </a:solidFill>
              </a:rPr>
              <a:t> </a:t>
            </a:r>
            <a:r>
              <a:rPr lang="en-US" dirty="0" err="1" smtClean="0">
                <a:solidFill>
                  <a:srgbClr val="FFFF00"/>
                </a:solidFill>
              </a:rPr>
              <a:t>phân</a:t>
            </a:r>
            <a:r>
              <a:rPr lang="en-US" dirty="0" smtClean="0">
                <a:solidFill>
                  <a:srgbClr val="FFFF00"/>
                </a:solidFill>
              </a:rPr>
              <a:t> </a:t>
            </a:r>
            <a:r>
              <a:rPr lang="en-US" dirty="0" err="1" smtClean="0">
                <a:solidFill>
                  <a:srgbClr val="FFFF00"/>
                </a:solidFill>
              </a:rPr>
              <a:t>tách</a:t>
            </a:r>
            <a:endParaRPr lang="en-US" dirty="0">
              <a:solidFill>
                <a:srgbClr val="FFFF00"/>
              </a:solidFill>
            </a:endParaRPr>
          </a:p>
        </p:txBody>
      </p:sp>
    </p:spTree>
    <p:extLst>
      <p:ext uri="{BB962C8B-B14F-4D97-AF65-F5344CB8AC3E}">
        <p14:creationId xmlns:p14="http://schemas.microsoft.com/office/powerpoint/2010/main" xmlns="" val="16167441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Lý</a:t>
            </a:r>
            <a:r>
              <a:rPr lang="en-US" dirty="0" smtClean="0"/>
              <a:t> do:</a:t>
            </a:r>
            <a:endParaRPr lang="en-US" dirty="0"/>
          </a:p>
        </p:txBody>
      </p:sp>
      <p:sp>
        <p:nvSpPr>
          <p:cNvPr id="3" name="Content Placeholder 2"/>
          <p:cNvSpPr>
            <a:spLocks noGrp="1"/>
          </p:cNvSpPr>
          <p:nvPr>
            <p:ph sz="quarter" idx="1"/>
          </p:nvPr>
        </p:nvSpPr>
        <p:spPr/>
        <p:txBody>
          <a:bodyPr/>
          <a:lstStyle/>
          <a:p>
            <a:r>
              <a:rPr lang="en-US" dirty="0" err="1" smtClean="0"/>
              <a:t>Lý</a:t>
            </a:r>
            <a:r>
              <a:rPr lang="en-US" dirty="0" smtClean="0"/>
              <a:t> </a:t>
            </a:r>
            <a:r>
              <a:rPr lang="en-US" dirty="0" err="1" smtClean="0"/>
              <a:t>tưởng</a:t>
            </a:r>
            <a:r>
              <a:rPr lang="en-US" dirty="0" smtClean="0"/>
              <a:t> (</a:t>
            </a:r>
            <a:r>
              <a:rPr lang="en-US" dirty="0" err="1" smtClean="0"/>
              <a:t>ảnh</a:t>
            </a:r>
            <a:r>
              <a:rPr lang="en-US" dirty="0" smtClean="0"/>
              <a:t> </a:t>
            </a:r>
            <a:r>
              <a:rPr lang="en-US" dirty="0" err="1" smtClean="0"/>
              <a:t>đen</a:t>
            </a:r>
            <a:r>
              <a:rPr lang="en-US" dirty="0" smtClean="0"/>
              <a:t> </a:t>
            </a:r>
            <a:r>
              <a:rPr lang="en-US" dirty="0" err="1" smtClean="0"/>
              <a:t>trắng</a:t>
            </a:r>
            <a:r>
              <a:rPr lang="en-US" dirty="0" smtClean="0"/>
              <a:t>) </a:t>
            </a:r>
            <a:r>
              <a:rPr lang="en-US" dirty="0" err="1" smtClean="0"/>
              <a:t>đồ</a:t>
            </a:r>
            <a:r>
              <a:rPr lang="en-US" dirty="0" smtClean="0"/>
              <a:t> </a:t>
            </a:r>
            <a:r>
              <a:rPr lang="en-US" dirty="0" err="1" smtClean="0"/>
              <a:t>thị</a:t>
            </a:r>
            <a:r>
              <a:rPr lang="en-US" dirty="0" smtClean="0"/>
              <a:t> </a:t>
            </a:r>
            <a:r>
              <a:rPr lang="en-US" dirty="0" err="1" smtClean="0"/>
              <a:t>sự</a:t>
            </a:r>
            <a:r>
              <a:rPr lang="en-US" dirty="0" smtClean="0"/>
              <a:t> </a:t>
            </a:r>
            <a:r>
              <a:rPr lang="en-US" dirty="0" err="1" smtClean="0"/>
              <a:t>biến</a:t>
            </a:r>
            <a:r>
              <a:rPr lang="en-US" dirty="0" smtClean="0"/>
              <a:t> </a:t>
            </a:r>
            <a:r>
              <a:rPr lang="en-US" dirty="0" err="1" smtClean="0"/>
              <a:t>thiên</a:t>
            </a:r>
            <a:r>
              <a:rPr lang="en-US" dirty="0" smtClean="0"/>
              <a:t> </a:t>
            </a:r>
            <a:r>
              <a:rPr lang="en-US" dirty="0" err="1" smtClean="0"/>
              <a:t>mức</a:t>
            </a:r>
            <a:r>
              <a:rPr lang="en-US" dirty="0" smtClean="0"/>
              <a:t> </a:t>
            </a:r>
            <a:r>
              <a:rPr lang="en-US" dirty="0" err="1" smtClean="0"/>
              <a:t>xám</a:t>
            </a:r>
            <a:r>
              <a:rPr lang="en-US" dirty="0" smtClean="0"/>
              <a:t> </a:t>
            </a:r>
            <a:r>
              <a:rPr lang="en-US" dirty="0" err="1" smtClean="0"/>
              <a:t>rõ</a:t>
            </a:r>
            <a:r>
              <a:rPr lang="en-US" dirty="0" smtClean="0"/>
              <a:t> </a:t>
            </a:r>
            <a:r>
              <a:rPr lang="en-US" dirty="0" err="1" smtClean="0"/>
              <a:t>ràng</a:t>
            </a:r>
            <a:endParaRPr lang="en-US" dirty="0"/>
          </a:p>
          <a:p>
            <a:r>
              <a:rPr lang="en-US" dirty="0" err="1" smtClean="0"/>
              <a:t>Thực</a:t>
            </a:r>
            <a:r>
              <a:rPr lang="en-US" dirty="0" smtClean="0"/>
              <a:t> </a:t>
            </a:r>
            <a:r>
              <a:rPr lang="en-US" dirty="0" err="1" smtClean="0"/>
              <a:t>tế</a:t>
            </a:r>
            <a:r>
              <a:rPr lang="en-US" dirty="0" smtClean="0"/>
              <a:t> </a:t>
            </a:r>
            <a:r>
              <a:rPr lang="en-US" dirty="0" err="1" smtClean="0"/>
              <a:t>với</a:t>
            </a:r>
            <a:r>
              <a:rPr lang="en-US" dirty="0" smtClean="0"/>
              <a:t> </a:t>
            </a:r>
            <a:r>
              <a:rPr lang="en-US" dirty="0" err="1" smtClean="0"/>
              <a:t>các</a:t>
            </a:r>
            <a:r>
              <a:rPr lang="en-US" dirty="0" smtClean="0"/>
              <a:t> </a:t>
            </a:r>
            <a:r>
              <a:rPr lang="en-US" dirty="0" err="1" smtClean="0"/>
              <a:t>ảnh</a:t>
            </a:r>
            <a:r>
              <a:rPr lang="en-US" dirty="0" smtClean="0"/>
              <a:t> </a:t>
            </a:r>
            <a:r>
              <a:rPr lang="en-US" dirty="0" err="1" smtClean="0"/>
              <a:t>đa</a:t>
            </a:r>
            <a:r>
              <a:rPr lang="en-US" dirty="0" smtClean="0"/>
              <a:t> </a:t>
            </a:r>
            <a:r>
              <a:rPr lang="en-US" dirty="0" err="1" smtClean="0"/>
              <a:t>mức</a:t>
            </a:r>
            <a:r>
              <a:rPr lang="en-US" dirty="0" smtClean="0"/>
              <a:t> </a:t>
            </a:r>
            <a:r>
              <a:rPr lang="en-US" dirty="0" err="1" smtClean="0"/>
              <a:t>xám</a:t>
            </a:r>
            <a:r>
              <a:rPr lang="en-US" dirty="0" smtClean="0"/>
              <a:t> </a:t>
            </a:r>
            <a:r>
              <a:rPr lang="en-US" dirty="0" smtClean="0">
                <a:sym typeface="Wingdings" pitchFamily="2" charset="2"/>
              </a:rPr>
              <a:t> </a:t>
            </a:r>
            <a:r>
              <a:rPr lang="en-US" dirty="0" err="1" smtClean="0">
                <a:sym typeface="Wingdings" pitchFamily="2" charset="2"/>
              </a:rPr>
              <a:t>xác</a:t>
            </a:r>
            <a:r>
              <a:rPr lang="en-US" dirty="0" smtClean="0">
                <a:sym typeface="Wingdings" pitchFamily="2" charset="2"/>
              </a:rPr>
              <a:t> </a:t>
            </a:r>
            <a:r>
              <a:rPr lang="en-US" dirty="0" err="1" smtClean="0">
                <a:sym typeface="Wingdings" pitchFamily="2" charset="2"/>
              </a:rPr>
              <a:t>định</a:t>
            </a:r>
            <a:r>
              <a:rPr lang="en-US" dirty="0" smtClean="0">
                <a:sym typeface="Wingdings" pitchFamily="2" charset="2"/>
              </a:rPr>
              <a:t> </a:t>
            </a:r>
            <a:r>
              <a:rPr lang="en-US" dirty="0" err="1" smtClean="0">
                <a:sym typeface="Wingdings" pitchFamily="2" charset="2"/>
              </a:rPr>
              <a:t>nghưỡng</a:t>
            </a:r>
            <a:r>
              <a:rPr lang="en-US" dirty="0" smtClean="0">
                <a:sym typeface="Wingdings" pitchFamily="2" charset="2"/>
              </a:rPr>
              <a:t> </a:t>
            </a:r>
            <a:r>
              <a:rPr lang="en-US" dirty="0" err="1" smtClean="0">
                <a:sym typeface="Wingdings" pitchFamily="2" charset="2"/>
              </a:rPr>
              <a:t>tách</a:t>
            </a:r>
            <a:r>
              <a:rPr lang="en-US" dirty="0" smtClean="0">
                <a:sym typeface="Wingdings" pitchFamily="2" charset="2"/>
              </a:rPr>
              <a:t> </a:t>
            </a:r>
            <a:r>
              <a:rPr lang="en-US" dirty="0" err="1" smtClean="0">
                <a:sym typeface="Wingdings" pitchFamily="2" charset="2"/>
              </a:rPr>
              <a:t>biên</a:t>
            </a:r>
            <a:r>
              <a:rPr lang="en-US" dirty="0" smtClean="0">
                <a:sym typeface="Wingdings" pitchFamily="2" charset="2"/>
              </a:rPr>
              <a:t> </a:t>
            </a:r>
            <a:r>
              <a:rPr lang="en-US" dirty="0" err="1" smtClean="0">
                <a:sym typeface="Wingdings" pitchFamily="2" charset="2"/>
              </a:rPr>
              <a:t>rất</a:t>
            </a:r>
            <a:r>
              <a:rPr lang="en-US" dirty="0" smtClean="0">
                <a:sym typeface="Wingdings" pitchFamily="2" charset="2"/>
              </a:rPr>
              <a:t> </a:t>
            </a:r>
            <a:r>
              <a:rPr lang="en-US" dirty="0" err="1" smtClean="0">
                <a:sym typeface="Wingdings" pitchFamily="2" charset="2"/>
              </a:rPr>
              <a:t>khó</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2D6DCDD-5C52-4389-85E6-8B985C520CE2}" type="slidenum">
              <a:rPr lang="en-US" smtClean="0"/>
              <a:pPr>
                <a:defRPr/>
              </a:pPr>
              <a:t>40</a:t>
            </a:fld>
            <a:endParaRPr lang="en-US"/>
          </a:p>
        </p:txBody>
      </p:sp>
      <p:pic>
        <p:nvPicPr>
          <p:cNvPr id="6146" name="Picture 2"/>
          <p:cNvPicPr>
            <a:picLocks noChangeAspect="1" noChangeArrowheads="1"/>
          </p:cNvPicPr>
          <p:nvPr/>
        </p:nvPicPr>
        <p:blipFill>
          <a:blip r:embed="rId2" cstate="print">
            <a:biLevel thresh="75000"/>
            <a:extLst>
              <a:ext uri="{28A0092B-C50C-407E-A947-70E740481C1C}">
                <a14:useLocalDpi xmlns:a14="http://schemas.microsoft.com/office/drawing/2010/main" xmlns="" val="0"/>
              </a:ext>
            </a:extLst>
          </a:blip>
          <a:srcRect/>
          <a:stretch>
            <a:fillRect/>
          </a:stretch>
        </p:blipFill>
        <p:spPr bwMode="auto">
          <a:xfrm>
            <a:off x="1447800" y="4114800"/>
            <a:ext cx="2933700" cy="17497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00600" y="3943350"/>
            <a:ext cx="3057525" cy="1924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374908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Các</a:t>
            </a:r>
            <a:r>
              <a:rPr lang="en-US" dirty="0" smtClean="0"/>
              <a:t> pp </a:t>
            </a:r>
            <a:r>
              <a:rPr lang="en-US" dirty="0" err="1" smtClean="0"/>
              <a:t>phát</a:t>
            </a:r>
            <a:r>
              <a:rPr lang="en-US" dirty="0" smtClean="0"/>
              <a:t> </a:t>
            </a:r>
            <a:r>
              <a:rPr lang="en-US" dirty="0" err="1" smtClean="0"/>
              <a:t>hiện</a:t>
            </a:r>
            <a:r>
              <a:rPr lang="en-US" dirty="0" smtClean="0"/>
              <a:t> </a:t>
            </a:r>
            <a:r>
              <a:rPr lang="en-US" dirty="0" err="1" smtClean="0"/>
              <a:t>biên</a:t>
            </a:r>
            <a:r>
              <a:rPr lang="en-US" dirty="0" smtClean="0"/>
              <a:t> </a:t>
            </a:r>
            <a:r>
              <a:rPr lang="en-US" dirty="0" err="1" smtClean="0"/>
              <a:t>mới</a:t>
            </a:r>
            <a:endParaRPr lang="en-US" dirty="0"/>
          </a:p>
        </p:txBody>
      </p:sp>
      <p:pic>
        <p:nvPicPr>
          <p:cNvPr id="110595" name="Picture 3"/>
          <p:cNvPicPr>
            <a:picLocks noChangeAspect="1" noChangeArrowheads="1"/>
          </p:cNvPicPr>
          <p:nvPr/>
        </p:nvPicPr>
        <p:blipFill>
          <a:blip r:embed="rId2" cstate="print"/>
          <a:srcRect/>
          <a:stretch>
            <a:fillRect/>
          </a:stretch>
        </p:blipFill>
        <p:spPr bwMode="auto">
          <a:xfrm>
            <a:off x="533400" y="1524000"/>
            <a:ext cx="8137161"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Các</a:t>
            </a:r>
            <a:r>
              <a:rPr lang="en-US" dirty="0" smtClean="0"/>
              <a:t> pp </a:t>
            </a:r>
            <a:r>
              <a:rPr lang="en-US" dirty="0" err="1" smtClean="0"/>
              <a:t>phát</a:t>
            </a:r>
            <a:r>
              <a:rPr lang="en-US" dirty="0" smtClean="0"/>
              <a:t> </a:t>
            </a:r>
            <a:r>
              <a:rPr lang="en-US" dirty="0" err="1" smtClean="0"/>
              <a:t>hiện</a:t>
            </a:r>
            <a:r>
              <a:rPr lang="en-US" dirty="0" smtClean="0"/>
              <a:t> </a:t>
            </a:r>
            <a:r>
              <a:rPr lang="en-US" dirty="0" err="1" smtClean="0"/>
              <a:t>biên</a:t>
            </a:r>
            <a:r>
              <a:rPr lang="en-US" dirty="0" smtClean="0"/>
              <a:t> </a:t>
            </a:r>
            <a:r>
              <a:rPr lang="en-US" dirty="0" err="1" smtClean="0"/>
              <a:t>mới</a:t>
            </a:r>
            <a:endParaRPr lang="en-US" dirty="0"/>
          </a:p>
        </p:txBody>
      </p:sp>
      <p:pic>
        <p:nvPicPr>
          <p:cNvPr id="111618" name="Picture 2"/>
          <p:cNvPicPr>
            <a:picLocks noChangeAspect="1" noChangeArrowheads="1"/>
          </p:cNvPicPr>
          <p:nvPr/>
        </p:nvPicPr>
        <p:blipFill>
          <a:blip r:embed="rId2" cstate="print"/>
          <a:srcRect/>
          <a:stretch>
            <a:fillRect/>
          </a:stretch>
        </p:blipFill>
        <p:spPr bwMode="auto">
          <a:xfrm>
            <a:off x="381000" y="1447800"/>
            <a:ext cx="8526476"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Các</a:t>
            </a:r>
            <a:r>
              <a:rPr lang="en-US" dirty="0" smtClean="0"/>
              <a:t> pp </a:t>
            </a:r>
            <a:r>
              <a:rPr lang="en-US" dirty="0" err="1" smtClean="0"/>
              <a:t>phát</a:t>
            </a:r>
            <a:r>
              <a:rPr lang="en-US" dirty="0" smtClean="0"/>
              <a:t> </a:t>
            </a:r>
            <a:r>
              <a:rPr lang="en-US" dirty="0" err="1" smtClean="0"/>
              <a:t>hiện</a:t>
            </a:r>
            <a:r>
              <a:rPr lang="en-US" dirty="0" smtClean="0"/>
              <a:t> </a:t>
            </a:r>
            <a:r>
              <a:rPr lang="en-US" dirty="0" err="1" smtClean="0"/>
              <a:t>biên</a:t>
            </a:r>
            <a:r>
              <a:rPr lang="en-US" dirty="0" smtClean="0"/>
              <a:t> </a:t>
            </a:r>
            <a:r>
              <a:rPr lang="en-US" dirty="0" err="1" smtClean="0"/>
              <a:t>mới</a:t>
            </a:r>
            <a:endParaRPr lang="en-US" dirty="0"/>
          </a:p>
        </p:txBody>
      </p:sp>
      <p:pic>
        <p:nvPicPr>
          <p:cNvPr id="112642" name="Picture 2"/>
          <p:cNvPicPr>
            <a:picLocks noChangeAspect="1" noChangeArrowheads="1"/>
          </p:cNvPicPr>
          <p:nvPr/>
        </p:nvPicPr>
        <p:blipFill>
          <a:blip r:embed="rId2" cstate="print"/>
          <a:srcRect/>
          <a:stretch>
            <a:fillRect/>
          </a:stretch>
        </p:blipFill>
        <p:spPr bwMode="auto">
          <a:xfrm>
            <a:off x="381000" y="1524000"/>
            <a:ext cx="8534400" cy="53018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Edgeness</a:t>
            </a:r>
            <a:r>
              <a:rPr lang="en-US" dirty="0" smtClean="0"/>
              <a:t> = learning edge</a:t>
            </a:r>
            <a:endParaRPr lang="en-US" dirty="0"/>
          </a:p>
        </p:txBody>
      </p:sp>
      <p:pic>
        <p:nvPicPr>
          <p:cNvPr id="113666" name="Picture 2"/>
          <p:cNvPicPr>
            <a:picLocks noChangeAspect="1" noChangeArrowheads="1"/>
          </p:cNvPicPr>
          <p:nvPr/>
        </p:nvPicPr>
        <p:blipFill>
          <a:blip r:embed="rId2" cstate="print"/>
          <a:srcRect/>
          <a:stretch>
            <a:fillRect/>
          </a:stretch>
        </p:blipFill>
        <p:spPr bwMode="auto">
          <a:xfrm>
            <a:off x="381000" y="1295400"/>
            <a:ext cx="8382000" cy="5302464"/>
          </a:xfrm>
          <a:prstGeom prst="rect">
            <a:avLst/>
          </a:prstGeom>
          <a:noFill/>
          <a:ln w="9525">
            <a:noFill/>
            <a:miter lim="800000"/>
            <a:headEnd/>
            <a:tailEnd/>
          </a:ln>
        </p:spPr>
      </p:pic>
      <p:sp>
        <p:nvSpPr>
          <p:cNvPr id="5" name="TextBox 4"/>
          <p:cNvSpPr txBox="1"/>
          <p:nvPr/>
        </p:nvSpPr>
        <p:spPr>
          <a:xfrm>
            <a:off x="1981200" y="5105400"/>
            <a:ext cx="941283" cy="369332"/>
          </a:xfrm>
          <a:prstGeom prst="rect">
            <a:avLst/>
          </a:prstGeom>
          <a:noFill/>
        </p:spPr>
        <p:txBody>
          <a:bodyPr wrap="none" rtlCol="0">
            <a:spAutoFit/>
          </a:bodyPr>
          <a:lstStyle/>
          <a:p>
            <a:r>
              <a:rPr lang="en-US" dirty="0" err="1" smtClean="0"/>
              <a:t>Ảnh</a:t>
            </a:r>
            <a:r>
              <a:rPr lang="en-US" dirty="0" smtClean="0"/>
              <a:t> </a:t>
            </a:r>
            <a:r>
              <a:rPr lang="en-US" dirty="0" err="1" smtClean="0"/>
              <a:t>gốc</a:t>
            </a:r>
            <a:endParaRPr lang="en-US" dirty="0"/>
          </a:p>
        </p:txBody>
      </p:sp>
      <p:sp>
        <p:nvSpPr>
          <p:cNvPr id="6" name="TextBox 5"/>
          <p:cNvSpPr txBox="1"/>
          <p:nvPr/>
        </p:nvSpPr>
        <p:spPr>
          <a:xfrm>
            <a:off x="5181600" y="5029200"/>
            <a:ext cx="2734338" cy="369332"/>
          </a:xfrm>
          <a:prstGeom prst="rect">
            <a:avLst/>
          </a:prstGeom>
          <a:noFill/>
        </p:spPr>
        <p:txBody>
          <a:bodyPr wrap="none" rtlCol="0">
            <a:spAutoFit/>
          </a:bodyPr>
          <a:lstStyle/>
          <a:p>
            <a:r>
              <a:rPr lang="en-US" dirty="0" err="1" smtClean="0"/>
              <a:t>Ảnh</a:t>
            </a:r>
            <a:r>
              <a:rPr lang="en-US" dirty="0" smtClean="0"/>
              <a:t> </a:t>
            </a:r>
            <a:r>
              <a:rPr lang="en-US" dirty="0" err="1" smtClean="0"/>
              <a:t>biên</a:t>
            </a:r>
            <a:r>
              <a:rPr lang="en-US" dirty="0" smtClean="0"/>
              <a:t> </a:t>
            </a:r>
            <a:r>
              <a:rPr lang="en-US" dirty="0" err="1" smtClean="0"/>
              <a:t>chuẩn</a:t>
            </a:r>
            <a:r>
              <a:rPr lang="en-US" dirty="0" smtClean="0"/>
              <a:t> </a:t>
            </a:r>
            <a:r>
              <a:rPr lang="en-US" dirty="0" err="1" smtClean="0"/>
              <a:t>bị</a:t>
            </a:r>
            <a:r>
              <a:rPr lang="en-US" dirty="0" smtClean="0"/>
              <a:t> </a:t>
            </a:r>
            <a:r>
              <a:rPr lang="en-US" dirty="0" err="1" smtClean="0"/>
              <a:t>bằng</a:t>
            </a:r>
            <a:r>
              <a:rPr lang="en-US" dirty="0" smtClean="0"/>
              <a:t> </a:t>
            </a:r>
            <a:r>
              <a:rPr lang="en-US" dirty="0" err="1" smtClean="0"/>
              <a:t>tay</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Edgeness</a:t>
            </a:r>
            <a:r>
              <a:rPr lang="en-US" dirty="0" smtClean="0"/>
              <a:t> = learning edge</a:t>
            </a:r>
            <a:endParaRPr lang="en-US" dirty="0"/>
          </a:p>
        </p:txBody>
      </p:sp>
      <p:pic>
        <p:nvPicPr>
          <p:cNvPr id="114690" name="Picture 2"/>
          <p:cNvPicPr>
            <a:picLocks noChangeAspect="1" noChangeArrowheads="1"/>
          </p:cNvPicPr>
          <p:nvPr/>
        </p:nvPicPr>
        <p:blipFill>
          <a:blip r:embed="rId2" cstate="print"/>
          <a:srcRect/>
          <a:stretch>
            <a:fillRect/>
          </a:stretch>
        </p:blipFill>
        <p:spPr bwMode="auto">
          <a:xfrm>
            <a:off x="457200" y="1371600"/>
            <a:ext cx="8514892"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Edgeness</a:t>
            </a:r>
            <a:r>
              <a:rPr lang="en-US" dirty="0" smtClean="0"/>
              <a:t> = learning edge</a:t>
            </a:r>
            <a:endParaRPr lang="en-US" dirty="0"/>
          </a:p>
        </p:txBody>
      </p:sp>
      <p:pic>
        <p:nvPicPr>
          <p:cNvPr id="115714" name="Picture 2"/>
          <p:cNvPicPr>
            <a:picLocks noChangeAspect="1" noChangeArrowheads="1"/>
          </p:cNvPicPr>
          <p:nvPr/>
        </p:nvPicPr>
        <p:blipFill>
          <a:blip r:embed="rId2" cstate="print"/>
          <a:srcRect/>
          <a:stretch>
            <a:fillRect/>
          </a:stretch>
        </p:blipFill>
        <p:spPr bwMode="auto">
          <a:xfrm>
            <a:off x="180975" y="1295400"/>
            <a:ext cx="8353425" cy="54251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Đánh</a:t>
            </a:r>
            <a:r>
              <a:rPr lang="en-US" dirty="0" smtClean="0"/>
              <a:t> </a:t>
            </a:r>
            <a:r>
              <a:rPr lang="en-US" dirty="0" err="1" smtClean="0"/>
              <a:t>giá</a:t>
            </a:r>
            <a:r>
              <a:rPr lang="en-US" dirty="0" smtClean="0"/>
              <a:t> </a:t>
            </a:r>
            <a:r>
              <a:rPr lang="en-US" dirty="0" err="1" smtClean="0"/>
              <a:t>các</a:t>
            </a:r>
            <a:r>
              <a:rPr lang="en-US" dirty="0" smtClean="0"/>
              <a:t> pp</a:t>
            </a:r>
            <a:endParaRPr lang="en-US" dirty="0"/>
          </a:p>
        </p:txBody>
      </p:sp>
      <p:pic>
        <p:nvPicPr>
          <p:cNvPr id="116738" name="Picture 2"/>
          <p:cNvPicPr>
            <a:picLocks noChangeAspect="1" noChangeArrowheads="1"/>
          </p:cNvPicPr>
          <p:nvPr/>
        </p:nvPicPr>
        <p:blipFill>
          <a:blip r:embed="rId2" cstate="print"/>
          <a:srcRect/>
          <a:stretch>
            <a:fillRect/>
          </a:stretch>
        </p:blipFill>
        <p:spPr bwMode="auto">
          <a:xfrm>
            <a:off x="533400" y="1524000"/>
            <a:ext cx="7533126" cy="4819650"/>
          </a:xfrm>
          <a:prstGeom prst="rect">
            <a:avLst/>
          </a:prstGeom>
          <a:noFill/>
          <a:ln w="9525">
            <a:noFill/>
            <a:miter lim="800000"/>
            <a:headEnd/>
            <a:tailEnd/>
          </a:ln>
        </p:spPr>
      </p:pic>
      <p:sp>
        <p:nvSpPr>
          <p:cNvPr id="5" name="TextBox 4"/>
          <p:cNvSpPr txBox="1"/>
          <p:nvPr/>
        </p:nvSpPr>
        <p:spPr>
          <a:xfrm>
            <a:off x="6019800" y="4038600"/>
            <a:ext cx="1929311" cy="369332"/>
          </a:xfrm>
          <a:prstGeom prst="rect">
            <a:avLst/>
          </a:prstGeom>
          <a:noFill/>
        </p:spPr>
        <p:txBody>
          <a:bodyPr wrap="none" rtlCol="0">
            <a:spAutoFit/>
          </a:bodyPr>
          <a:lstStyle/>
          <a:p>
            <a:r>
              <a:rPr lang="en-US" dirty="0" smtClean="0"/>
              <a:t>Evaluation Dataset</a:t>
            </a:r>
            <a:endParaRPr lang="en-US" dirty="0"/>
          </a:p>
        </p:txBody>
      </p:sp>
      <p:pic>
        <p:nvPicPr>
          <p:cNvPr id="116739" name="Picture 3"/>
          <p:cNvPicPr>
            <a:picLocks noChangeAspect="1" noChangeArrowheads="1"/>
          </p:cNvPicPr>
          <p:nvPr/>
        </p:nvPicPr>
        <p:blipFill>
          <a:blip r:embed="rId3" cstate="print"/>
          <a:srcRect/>
          <a:stretch>
            <a:fillRect/>
          </a:stretch>
        </p:blipFill>
        <p:spPr bwMode="auto">
          <a:xfrm>
            <a:off x="5105400" y="4419600"/>
            <a:ext cx="3565609" cy="2028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D1E96DC-998B-4DAF-8504-CF73D8630C6C}" type="datetime1">
              <a:rPr lang="en-US"/>
              <a:pPr/>
              <a:t>12/3/2018</a:t>
            </a:fld>
            <a:endParaRPr lang="en-US"/>
          </a:p>
        </p:txBody>
      </p:sp>
      <p:sp>
        <p:nvSpPr>
          <p:cNvPr id="5" name="Slide Number Placeholder 5"/>
          <p:cNvSpPr>
            <a:spLocks noGrp="1"/>
          </p:cNvSpPr>
          <p:nvPr>
            <p:ph type="sldNum" sz="quarter" idx="12"/>
          </p:nvPr>
        </p:nvSpPr>
        <p:spPr/>
        <p:txBody>
          <a:bodyPr/>
          <a:lstStyle/>
          <a:p>
            <a:fld id="{6D4CC92F-ACCA-4C5D-98DC-1DE1858AF69A}" type="slidenum">
              <a:rPr lang="en-US"/>
              <a:pPr/>
              <a:t>48</a:t>
            </a:fld>
            <a:endParaRPr lang="en-US"/>
          </a:p>
        </p:txBody>
      </p:sp>
      <p:sp>
        <p:nvSpPr>
          <p:cNvPr id="718850" name="Rectangle 2"/>
          <p:cNvSpPr>
            <a:spLocks noGrp="1" noRot="1" noChangeArrowheads="1"/>
          </p:cNvSpPr>
          <p:nvPr>
            <p:ph type="title"/>
          </p:nvPr>
        </p:nvSpPr>
        <p:spPr/>
        <p:txBody>
          <a:bodyPr/>
          <a:lstStyle/>
          <a:p>
            <a:r>
              <a:rPr lang="en-US" sz="3200"/>
              <a:t>Edge Linking and Boundary Detection</a:t>
            </a:r>
          </a:p>
        </p:txBody>
      </p:sp>
      <p:sp>
        <p:nvSpPr>
          <p:cNvPr id="718851" name="Rectangle 3"/>
          <p:cNvSpPr>
            <a:spLocks noGrp="1" noRot="1" noChangeArrowheads="1"/>
          </p:cNvSpPr>
          <p:nvPr>
            <p:ph type="body" idx="1"/>
          </p:nvPr>
        </p:nvSpPr>
        <p:spPr/>
        <p:txBody>
          <a:bodyPr/>
          <a:lstStyle/>
          <a:p>
            <a:r>
              <a:rPr lang="en-US" sz="2400" dirty="0">
                <a:effectLst/>
              </a:rPr>
              <a:t>Edge detection typically is </a:t>
            </a:r>
            <a:r>
              <a:rPr lang="en-US" sz="2400" dirty="0">
                <a:solidFill>
                  <a:srgbClr val="FF0000"/>
                </a:solidFill>
                <a:effectLst/>
              </a:rPr>
              <a:t>followed by linking algorithms</a:t>
            </a:r>
            <a:r>
              <a:rPr lang="en-US" sz="2400" dirty="0">
                <a:effectLst/>
              </a:rPr>
              <a:t> designed to assemble </a:t>
            </a:r>
            <a:r>
              <a:rPr lang="en-US" sz="2400" dirty="0">
                <a:solidFill>
                  <a:srgbClr val="FF0000"/>
                </a:solidFill>
                <a:effectLst/>
              </a:rPr>
              <a:t>edge pixels </a:t>
            </a:r>
            <a:r>
              <a:rPr lang="en-US" sz="2400" dirty="0">
                <a:effectLst/>
              </a:rPr>
              <a:t>into </a:t>
            </a:r>
            <a:r>
              <a:rPr lang="en-US" sz="2400" dirty="0">
                <a:solidFill>
                  <a:srgbClr val="FF0000"/>
                </a:solidFill>
                <a:effectLst/>
              </a:rPr>
              <a:t>meaningful edges and/or region boundaries</a:t>
            </a:r>
          </a:p>
          <a:p>
            <a:endParaRPr lang="en-US" sz="2400" dirty="0">
              <a:effectLst/>
            </a:endParaRPr>
          </a:p>
          <a:p>
            <a:r>
              <a:rPr lang="en-US" sz="2400" dirty="0">
                <a:effectLst/>
              </a:rPr>
              <a:t>Three approaches to edge linking</a:t>
            </a:r>
          </a:p>
          <a:p>
            <a:pPr>
              <a:buFont typeface="Wingdings" pitchFamily="2" charset="2"/>
              <a:buChar char="q"/>
            </a:pPr>
            <a:r>
              <a:rPr lang="en-US" sz="2400" dirty="0">
                <a:effectLst/>
              </a:rPr>
              <a:t>    Local processing</a:t>
            </a:r>
          </a:p>
          <a:p>
            <a:pPr>
              <a:buFont typeface="Wingdings" pitchFamily="2" charset="2"/>
              <a:buChar char="q"/>
            </a:pPr>
            <a:r>
              <a:rPr lang="en-US" sz="2400" dirty="0">
                <a:effectLst/>
              </a:rPr>
              <a:t>    Regional processing</a:t>
            </a:r>
          </a:p>
          <a:p>
            <a:pPr>
              <a:buFont typeface="Wingdings" pitchFamily="2" charset="2"/>
              <a:buChar char="q"/>
            </a:pPr>
            <a:r>
              <a:rPr lang="en-US" sz="2400" dirty="0">
                <a:effectLst/>
              </a:rPr>
              <a:t>    Global processing</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EB84344-E163-449F-BED3-18EFFCA02591}" type="datetime1">
              <a:rPr lang="en-US"/>
              <a:pPr/>
              <a:t>12/3/2018</a:t>
            </a:fld>
            <a:endParaRPr lang="en-US"/>
          </a:p>
        </p:txBody>
      </p:sp>
      <p:sp>
        <p:nvSpPr>
          <p:cNvPr id="5" name="Slide Number Placeholder 5"/>
          <p:cNvSpPr>
            <a:spLocks noGrp="1"/>
          </p:cNvSpPr>
          <p:nvPr>
            <p:ph type="sldNum" sz="quarter" idx="12"/>
          </p:nvPr>
        </p:nvSpPr>
        <p:spPr/>
        <p:txBody>
          <a:bodyPr/>
          <a:lstStyle/>
          <a:p>
            <a:fld id="{70368EA2-E4DE-4EEF-9140-0FFA713EF828}" type="slidenum">
              <a:rPr lang="en-US"/>
              <a:pPr/>
              <a:t>49</a:t>
            </a:fld>
            <a:endParaRPr lang="en-US"/>
          </a:p>
        </p:txBody>
      </p:sp>
      <p:sp>
        <p:nvSpPr>
          <p:cNvPr id="719874" name="Rectangle 2"/>
          <p:cNvSpPr>
            <a:spLocks noGrp="1" noRot="1" noChangeArrowheads="1"/>
          </p:cNvSpPr>
          <p:nvPr>
            <p:ph type="title"/>
          </p:nvPr>
        </p:nvSpPr>
        <p:spPr/>
        <p:txBody>
          <a:bodyPr/>
          <a:lstStyle/>
          <a:p>
            <a:r>
              <a:rPr lang="en-US" sz="3200"/>
              <a:t>Local Processing</a:t>
            </a:r>
          </a:p>
        </p:txBody>
      </p:sp>
      <p:sp>
        <p:nvSpPr>
          <p:cNvPr id="719875" name="Rectangle 3"/>
          <p:cNvSpPr>
            <a:spLocks noGrp="1" noRot="1" noChangeArrowheads="1"/>
          </p:cNvSpPr>
          <p:nvPr>
            <p:ph type="body" idx="1"/>
          </p:nvPr>
        </p:nvSpPr>
        <p:spPr/>
        <p:txBody>
          <a:bodyPr>
            <a:normAutofit lnSpcReduction="10000"/>
          </a:bodyPr>
          <a:lstStyle/>
          <a:p>
            <a:r>
              <a:rPr lang="en-US" sz="2400">
                <a:effectLst/>
              </a:rPr>
              <a:t>Analyze the characteristics of pixels in a small neighborhood about every point (x,y) that has been declared an edge point </a:t>
            </a:r>
          </a:p>
          <a:p>
            <a:endParaRPr lang="en-US" sz="2400">
              <a:effectLst/>
            </a:endParaRPr>
          </a:p>
          <a:p>
            <a:r>
              <a:rPr lang="en-US" sz="2400">
                <a:effectLst/>
              </a:rPr>
              <a:t>All points that similar according to predefined criteria are linked, forming an edge of pixels.</a:t>
            </a:r>
          </a:p>
          <a:p>
            <a:pPr>
              <a:buFont typeface="Arial" charset="0"/>
              <a:buNone/>
            </a:pPr>
            <a:r>
              <a:rPr lang="en-US" sz="2400">
                <a:effectLst/>
              </a:rPr>
              <a:t>   Establishing similarity: (1) the strength (magnitude) and (2) the direction of the gradient vector. </a:t>
            </a:r>
          </a:p>
          <a:p>
            <a:pPr>
              <a:buFont typeface="Arial" charset="0"/>
              <a:buNone/>
            </a:pPr>
            <a:r>
              <a:rPr lang="en-US" sz="2400">
                <a:effectLst/>
              </a:rPr>
              <a:t>    A pixel with coordinates (s,t) in S</a:t>
            </a:r>
            <a:r>
              <a:rPr lang="en-US" sz="2400" baseline="-25000">
                <a:effectLst/>
              </a:rPr>
              <a:t>xy</a:t>
            </a:r>
            <a:r>
              <a:rPr lang="en-US" sz="2400">
                <a:effectLst/>
              </a:rPr>
              <a:t> is linked to the pixel at (x,y) if both magnitude and direction criteria are satisfied.</a:t>
            </a:r>
          </a:p>
          <a:p>
            <a:pPr>
              <a:buFont typeface="Arial" charset="0"/>
              <a:buNone/>
            </a:pPr>
            <a:endParaRPr lang="en-US" sz="240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9875">
                                            <p:txEl>
                                              <p:pRg st="4" end="4"/>
                                            </p:txEl>
                                          </p:spTgt>
                                        </p:tgtEl>
                                        <p:attrNameLst>
                                          <p:attrName>style.visibility</p:attrName>
                                        </p:attrNameLst>
                                      </p:cBhvr>
                                      <p:to>
                                        <p:strVal val="visible"/>
                                      </p:to>
                                    </p:set>
                                    <p:animEffect transition="in" filter="blinds(horizontal)">
                                      <p:cBhvr>
                                        <p:cTn id="7" dur="500"/>
                                        <p:tgtEl>
                                          <p:spTgt spid="7198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a:t>
            </a:r>
            <a:r>
              <a:rPr lang="en-US" dirty="0" err="1" smtClean="0"/>
              <a:t>Giới</a:t>
            </a:r>
            <a:r>
              <a:rPr lang="en-US" dirty="0" smtClean="0"/>
              <a:t> </a:t>
            </a:r>
            <a:r>
              <a:rPr lang="en-US" dirty="0" err="1" smtClean="0"/>
              <a:t>thiệu</a:t>
            </a:r>
            <a:r>
              <a:rPr lang="en-US" dirty="0" smtClean="0"/>
              <a:t>- </a:t>
            </a:r>
            <a:r>
              <a:rPr lang="en-US" dirty="0" err="1" smtClean="0"/>
              <a:t>Khó</a:t>
            </a:r>
            <a:r>
              <a:rPr lang="en-US" dirty="0" smtClean="0"/>
              <a:t> </a:t>
            </a:r>
            <a:r>
              <a:rPr lang="en-US" dirty="0" err="1" smtClean="0"/>
              <a:t>khăn</a:t>
            </a:r>
            <a:r>
              <a:rPr lang="en-US" dirty="0" smtClean="0"/>
              <a:t> </a:t>
            </a:r>
            <a:r>
              <a:rPr lang="en-US" dirty="0" err="1" smtClean="0"/>
              <a:t>của</a:t>
            </a:r>
            <a:r>
              <a:rPr lang="en-US" dirty="0" smtClean="0"/>
              <a:t> </a:t>
            </a:r>
            <a:r>
              <a:rPr lang="en-US" dirty="0" err="1" smtClean="0"/>
              <a:t>bài</a:t>
            </a:r>
            <a:r>
              <a:rPr lang="en-US" dirty="0" smtClean="0"/>
              <a:t> </a:t>
            </a:r>
            <a:r>
              <a:rPr lang="en-US" dirty="0" err="1" smtClean="0"/>
              <a:t>toán</a:t>
            </a:r>
            <a:r>
              <a:rPr lang="en-US" dirty="0" smtClean="0"/>
              <a:t> </a:t>
            </a:r>
            <a:r>
              <a:rPr lang="en-US" dirty="0" err="1" smtClean="0"/>
              <a:t>phát</a:t>
            </a:r>
            <a:r>
              <a:rPr lang="en-US" dirty="0" smtClean="0"/>
              <a:t> </a:t>
            </a:r>
            <a:r>
              <a:rPr lang="en-US" dirty="0" err="1" smtClean="0"/>
              <a:t>hiện</a:t>
            </a:r>
            <a:r>
              <a:rPr lang="en-US" dirty="0" smtClean="0"/>
              <a:t> </a:t>
            </a:r>
            <a:r>
              <a:rPr lang="en-US" dirty="0" err="1" smtClean="0"/>
              <a:t>biên</a:t>
            </a:r>
            <a:endParaRPr lang="en-US" dirty="0"/>
          </a:p>
        </p:txBody>
      </p:sp>
      <p:pic>
        <p:nvPicPr>
          <p:cNvPr id="4" name="Picture 4"/>
          <p:cNvPicPr>
            <a:picLocks noChangeAspect="1" noChangeArrowheads="1"/>
          </p:cNvPicPr>
          <p:nvPr/>
        </p:nvPicPr>
        <p:blipFill>
          <a:blip r:embed="rId2" cstate="print"/>
          <a:srcRect t="49905"/>
          <a:stretch>
            <a:fillRect/>
          </a:stretch>
        </p:blipFill>
        <p:spPr bwMode="auto">
          <a:xfrm>
            <a:off x="685800" y="1828800"/>
            <a:ext cx="7620000" cy="2524125"/>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print"/>
          <a:srcRect/>
          <a:stretch>
            <a:fillRect/>
          </a:stretch>
        </p:blipFill>
        <p:spPr bwMode="auto">
          <a:xfrm>
            <a:off x="1447800" y="4648200"/>
            <a:ext cx="6745287" cy="1293812"/>
          </a:xfrm>
          <a:prstGeom prst="rect">
            <a:avLst/>
          </a:prstGeom>
          <a:noFill/>
          <a:ln w="9525">
            <a:noFill/>
            <a:miter lim="800000"/>
            <a:headEnd/>
            <a:tailEnd/>
          </a:ln>
          <a:effectLst/>
        </p:spPr>
      </p:pic>
      <p:pic>
        <p:nvPicPr>
          <p:cNvPr id="6" name="Picture 6"/>
          <p:cNvPicPr>
            <a:picLocks noChangeAspect="1" noChangeArrowheads="1"/>
          </p:cNvPicPr>
          <p:nvPr/>
        </p:nvPicPr>
        <p:blipFill>
          <a:blip r:embed="rId4" cstate="print"/>
          <a:srcRect/>
          <a:stretch>
            <a:fillRect/>
          </a:stretch>
        </p:blipFill>
        <p:spPr bwMode="auto">
          <a:xfrm>
            <a:off x="533400" y="4953000"/>
            <a:ext cx="954088" cy="6588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3C963038-B82D-43C9-8D01-FE11F11A6D7E}" type="datetime1">
              <a:rPr lang="en-US"/>
              <a:pPr/>
              <a:t>12/3/2018</a:t>
            </a:fld>
            <a:endParaRPr lang="en-US"/>
          </a:p>
        </p:txBody>
      </p:sp>
      <p:sp>
        <p:nvSpPr>
          <p:cNvPr id="6" name="Slide Number Placeholder 5"/>
          <p:cNvSpPr>
            <a:spLocks noGrp="1"/>
          </p:cNvSpPr>
          <p:nvPr>
            <p:ph type="sldNum" sz="quarter" idx="12"/>
          </p:nvPr>
        </p:nvSpPr>
        <p:spPr/>
        <p:txBody>
          <a:bodyPr/>
          <a:lstStyle/>
          <a:p>
            <a:fld id="{CC2CFFD1-BAD3-49C6-A1A9-DC9A59D46B5B}" type="slidenum">
              <a:rPr lang="en-US"/>
              <a:pPr/>
              <a:t>50</a:t>
            </a:fld>
            <a:endParaRPr lang="en-US"/>
          </a:p>
        </p:txBody>
      </p:sp>
      <p:sp>
        <p:nvSpPr>
          <p:cNvPr id="721922" name="Rectangle 2"/>
          <p:cNvSpPr>
            <a:spLocks noGrp="1" noRot="1" noChangeArrowheads="1"/>
          </p:cNvSpPr>
          <p:nvPr>
            <p:ph type="title"/>
          </p:nvPr>
        </p:nvSpPr>
        <p:spPr/>
        <p:txBody>
          <a:bodyPr/>
          <a:lstStyle/>
          <a:p>
            <a:r>
              <a:rPr lang="en-US" sz="3200"/>
              <a:t>Local Processing</a:t>
            </a:r>
          </a:p>
        </p:txBody>
      </p:sp>
      <p:graphicFrame>
        <p:nvGraphicFramePr>
          <p:cNvPr id="721924" name="Object 4"/>
          <p:cNvGraphicFramePr>
            <a:graphicFrameLocks noChangeAspect="1"/>
          </p:cNvGraphicFramePr>
          <p:nvPr/>
        </p:nvGraphicFramePr>
        <p:xfrm>
          <a:off x="585788" y="1411288"/>
          <a:ext cx="8032750" cy="3167062"/>
        </p:xfrm>
        <a:graphic>
          <a:graphicData uri="http://schemas.openxmlformats.org/presentationml/2006/ole">
            <p:oleObj spid="_x0000_s14338" name="Equation" r:id="rId3" imgW="3543120" imgH="1396800" progId="">
              <p:embed/>
            </p:oleObj>
          </a:graphicData>
        </a:graphic>
      </p:graphicFrame>
      <p:graphicFrame>
        <p:nvGraphicFramePr>
          <p:cNvPr id="721925" name="Object 5"/>
          <p:cNvGraphicFramePr>
            <a:graphicFrameLocks noChangeAspect="1"/>
          </p:cNvGraphicFramePr>
          <p:nvPr>
            <p:ph idx="1"/>
          </p:nvPr>
        </p:nvGraphicFramePr>
        <p:xfrm>
          <a:off x="588963" y="4467225"/>
          <a:ext cx="7997825" cy="1971675"/>
        </p:xfrm>
        <a:graphic>
          <a:graphicData uri="http://schemas.openxmlformats.org/presentationml/2006/ole">
            <p:oleObj spid="_x0000_s14339" name="Equation" r:id="rId4" imgW="3708360" imgH="914400"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21925"/>
                                        </p:tgtEl>
                                        <p:attrNameLst>
                                          <p:attrName>style.visibility</p:attrName>
                                        </p:attrNameLst>
                                      </p:cBhvr>
                                      <p:to>
                                        <p:strVal val="visible"/>
                                      </p:to>
                                    </p:set>
                                    <p:animEffect transition="in" filter="diamond(in)">
                                      <p:cBhvr>
                                        <p:cTn id="7" dur="2000"/>
                                        <p:tgtEl>
                                          <p:spTgt spid="721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fld id="{8566E3A1-BC6E-4EC5-8075-494C7FE23A98}" type="datetime1">
              <a:rPr lang="en-US"/>
              <a:pPr/>
              <a:t>12/3/2018</a:t>
            </a:fld>
            <a:endParaRPr lang="en-US"/>
          </a:p>
        </p:txBody>
      </p:sp>
      <p:sp>
        <p:nvSpPr>
          <p:cNvPr id="7" name="Slide Number Placeholder 5"/>
          <p:cNvSpPr>
            <a:spLocks noGrp="1"/>
          </p:cNvSpPr>
          <p:nvPr>
            <p:ph type="sldNum" sz="quarter" idx="12"/>
          </p:nvPr>
        </p:nvSpPr>
        <p:spPr/>
        <p:txBody>
          <a:bodyPr/>
          <a:lstStyle/>
          <a:p>
            <a:fld id="{99F43FCE-263F-4A39-9B24-17CCAD062B85}" type="slidenum">
              <a:rPr lang="en-US"/>
              <a:pPr/>
              <a:t>51</a:t>
            </a:fld>
            <a:endParaRPr lang="en-US"/>
          </a:p>
        </p:txBody>
      </p:sp>
      <p:sp>
        <p:nvSpPr>
          <p:cNvPr id="724994" name="Rectangle 2"/>
          <p:cNvSpPr>
            <a:spLocks noGrp="1" noRot="1" noChangeArrowheads="1"/>
          </p:cNvSpPr>
          <p:nvPr>
            <p:ph type="title"/>
          </p:nvPr>
        </p:nvSpPr>
        <p:spPr/>
        <p:txBody>
          <a:bodyPr/>
          <a:lstStyle/>
          <a:p>
            <a:r>
              <a:rPr lang="en-US" sz="3200" dirty="0"/>
              <a:t>Local Processing: Steps (1)</a:t>
            </a:r>
          </a:p>
        </p:txBody>
      </p:sp>
      <p:sp>
        <p:nvSpPr>
          <p:cNvPr id="724995" name="Rectangle 3"/>
          <p:cNvSpPr>
            <a:spLocks noGrp="1" noRot="1" noChangeArrowheads="1"/>
          </p:cNvSpPr>
          <p:nvPr>
            <p:ph type="body" idx="1"/>
          </p:nvPr>
        </p:nvSpPr>
        <p:spPr/>
        <p:txBody>
          <a:bodyPr/>
          <a:lstStyle/>
          <a:p>
            <a:pPr marL="609600" indent="-609600">
              <a:buFont typeface="Arial" charset="0"/>
              <a:buAutoNum type="arabicPeriod"/>
            </a:pPr>
            <a:r>
              <a:rPr lang="en-US" sz="2400">
                <a:effectLst/>
              </a:rPr>
              <a:t>Compute the gradient magnitude and angle arrays, M(x,y) and            , of the input image f(x,y)</a:t>
            </a:r>
          </a:p>
          <a:p>
            <a:pPr marL="609600" indent="-609600"/>
            <a:endParaRPr lang="en-US" sz="2400">
              <a:effectLst/>
            </a:endParaRPr>
          </a:p>
          <a:p>
            <a:pPr marL="609600" indent="-609600">
              <a:buFont typeface="Arial" charset="0"/>
              <a:buAutoNum type="arabicPeriod" startAt="2"/>
            </a:pPr>
            <a:r>
              <a:rPr lang="en-US" sz="2400">
                <a:effectLst/>
              </a:rPr>
              <a:t>Form a binary image, g, whose value at any pair of coordinates (x,y) is given by</a:t>
            </a:r>
          </a:p>
          <a:p>
            <a:pPr marL="609600" indent="-609600"/>
            <a:endParaRPr lang="en-US" sz="2400">
              <a:effectLst/>
            </a:endParaRPr>
          </a:p>
          <a:p>
            <a:pPr marL="609600" indent="-609600"/>
            <a:endParaRPr lang="en-US" sz="2400">
              <a:effectLst/>
            </a:endParaRPr>
          </a:p>
          <a:p>
            <a:pPr marL="609600" indent="-609600"/>
            <a:endParaRPr lang="en-US" sz="2400">
              <a:effectLst/>
            </a:endParaRPr>
          </a:p>
          <a:p>
            <a:pPr marL="609600" indent="-609600"/>
            <a:endParaRPr lang="en-US" sz="2400">
              <a:effectLst/>
            </a:endParaRPr>
          </a:p>
          <a:p>
            <a:pPr marL="609600" indent="-609600">
              <a:buFont typeface="Arial" charset="0"/>
              <a:buNone/>
            </a:pPr>
            <a:endParaRPr lang="en-US" sz="2400">
              <a:effectLst/>
            </a:endParaRPr>
          </a:p>
          <a:p>
            <a:pPr marL="609600" indent="-609600">
              <a:buFont typeface="Arial" charset="0"/>
              <a:buNone/>
            </a:pPr>
            <a:endParaRPr lang="en-US" sz="2400">
              <a:effectLst/>
            </a:endParaRPr>
          </a:p>
          <a:p>
            <a:pPr marL="609600" indent="-609600">
              <a:buFont typeface="Arial" charset="0"/>
              <a:buNone/>
            </a:pPr>
            <a:endParaRPr lang="en-US" sz="2400">
              <a:effectLst/>
            </a:endParaRPr>
          </a:p>
        </p:txBody>
      </p:sp>
      <p:graphicFrame>
        <p:nvGraphicFramePr>
          <p:cNvPr id="724996" name="Object 4"/>
          <p:cNvGraphicFramePr>
            <a:graphicFrameLocks noChangeAspect="1"/>
          </p:cNvGraphicFramePr>
          <p:nvPr/>
        </p:nvGraphicFramePr>
        <p:xfrm>
          <a:off x="2819400" y="2027238"/>
          <a:ext cx="1035050" cy="436562"/>
        </p:xfrm>
        <a:graphic>
          <a:graphicData uri="http://schemas.openxmlformats.org/presentationml/2006/ole">
            <p:oleObj spid="_x0000_s15362" name="Equation" r:id="rId3" imgW="482400" imgH="203040" progId="">
              <p:embed/>
            </p:oleObj>
          </a:graphicData>
        </a:graphic>
      </p:graphicFrame>
      <p:graphicFrame>
        <p:nvGraphicFramePr>
          <p:cNvPr id="724997" name="Object 5"/>
          <p:cNvGraphicFramePr>
            <a:graphicFrameLocks noChangeAspect="1"/>
          </p:cNvGraphicFramePr>
          <p:nvPr/>
        </p:nvGraphicFramePr>
        <p:xfrm>
          <a:off x="1114425" y="3981450"/>
          <a:ext cx="6972300" cy="2073275"/>
        </p:xfrm>
        <a:graphic>
          <a:graphicData uri="http://schemas.openxmlformats.org/presentationml/2006/ole">
            <p:oleObj spid="_x0000_s15363" name="Equation" r:id="rId4" imgW="3162240" imgH="939600"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24995">
                                            <p:txEl>
                                              <p:pRg st="2" end="2"/>
                                            </p:txEl>
                                          </p:spTgt>
                                        </p:tgtEl>
                                        <p:attrNameLst>
                                          <p:attrName>style.visibility</p:attrName>
                                        </p:attrNameLst>
                                      </p:cBhvr>
                                      <p:to>
                                        <p:strVal val="visible"/>
                                      </p:to>
                                    </p:set>
                                    <p:animEffect transition="in" filter="blinds(horizontal)">
                                      <p:cBhvr>
                                        <p:cTn id="7" dur="500"/>
                                        <p:tgtEl>
                                          <p:spTgt spid="724995">
                                            <p:txEl>
                                              <p:pRg st="2" end="2"/>
                                            </p:txEl>
                                          </p:spTgt>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724997"/>
                                        </p:tgtEl>
                                        <p:attrNameLst>
                                          <p:attrName>style.visibility</p:attrName>
                                        </p:attrNameLst>
                                      </p:cBhvr>
                                      <p:to>
                                        <p:strVal val="visible"/>
                                      </p:to>
                                    </p:set>
                                    <p:animEffect transition="in" filter="box(in)">
                                      <p:cBhvr>
                                        <p:cTn id="11" dur="500"/>
                                        <p:tgtEl>
                                          <p:spTgt spid="724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B403F77-AC24-402D-B44F-EF4571D58C1F}" type="datetime1">
              <a:rPr lang="en-US"/>
              <a:pPr/>
              <a:t>12/3/2018</a:t>
            </a:fld>
            <a:endParaRPr lang="en-US"/>
          </a:p>
        </p:txBody>
      </p:sp>
      <p:sp>
        <p:nvSpPr>
          <p:cNvPr id="5" name="Slide Number Placeholder 5"/>
          <p:cNvSpPr>
            <a:spLocks noGrp="1"/>
          </p:cNvSpPr>
          <p:nvPr>
            <p:ph type="sldNum" sz="quarter" idx="12"/>
          </p:nvPr>
        </p:nvSpPr>
        <p:spPr/>
        <p:txBody>
          <a:bodyPr/>
          <a:lstStyle/>
          <a:p>
            <a:fld id="{F02E9895-5C6C-48C2-A774-44E9263A4D49}" type="slidenum">
              <a:rPr lang="en-US"/>
              <a:pPr/>
              <a:t>52</a:t>
            </a:fld>
            <a:endParaRPr lang="en-US"/>
          </a:p>
        </p:txBody>
      </p:sp>
      <p:sp>
        <p:nvSpPr>
          <p:cNvPr id="726018" name="Rectangle 2"/>
          <p:cNvSpPr>
            <a:spLocks noGrp="1" noRot="1" noChangeArrowheads="1"/>
          </p:cNvSpPr>
          <p:nvPr>
            <p:ph type="title"/>
          </p:nvPr>
        </p:nvSpPr>
        <p:spPr/>
        <p:txBody>
          <a:bodyPr/>
          <a:lstStyle/>
          <a:p>
            <a:r>
              <a:rPr lang="en-US" sz="3200"/>
              <a:t>Local Processing: Steps (2)</a:t>
            </a:r>
          </a:p>
        </p:txBody>
      </p:sp>
      <p:sp>
        <p:nvSpPr>
          <p:cNvPr id="726019" name="Rectangle 3"/>
          <p:cNvSpPr>
            <a:spLocks noGrp="1" noRot="1" noChangeArrowheads="1"/>
          </p:cNvSpPr>
          <p:nvPr>
            <p:ph type="body" idx="1"/>
          </p:nvPr>
        </p:nvSpPr>
        <p:spPr/>
        <p:txBody>
          <a:bodyPr/>
          <a:lstStyle/>
          <a:p>
            <a:pPr marL="609600" indent="-609600">
              <a:buFont typeface="Arial" charset="0"/>
              <a:buAutoNum type="arabicPeriod" startAt="3"/>
            </a:pPr>
            <a:r>
              <a:rPr lang="en-US" sz="2400">
                <a:effectLst/>
              </a:rPr>
              <a:t>Scan the rows of g and fill (set to 1) all gaps (sets of 0s) in each row that do not exceed a specified length, K.</a:t>
            </a:r>
          </a:p>
          <a:p>
            <a:pPr marL="609600" indent="-609600"/>
            <a:endParaRPr lang="en-US" sz="2400">
              <a:effectLst/>
            </a:endParaRPr>
          </a:p>
          <a:p>
            <a:pPr marL="609600" indent="-609600">
              <a:buFont typeface="Arial" charset="0"/>
              <a:buAutoNum type="arabicPeriod" startAt="4"/>
            </a:pPr>
            <a:r>
              <a:rPr lang="en-US" sz="2400">
                <a:effectLst/>
              </a:rPr>
              <a:t>To detect gaps in any other direction, rotate g by this angle and apply the horizontal scanning procedure in step 3.</a:t>
            </a:r>
          </a:p>
          <a:p>
            <a:pPr marL="609600" indent="-609600"/>
            <a:endParaRPr lang="en-US" sz="2400">
              <a:effectLst/>
            </a:endParaRPr>
          </a:p>
          <a:p>
            <a:pPr marL="609600" indent="-609600"/>
            <a:endParaRPr lang="en-US" sz="2400">
              <a:effectLst/>
            </a:endParaRPr>
          </a:p>
          <a:p>
            <a:pPr marL="609600" indent="-609600"/>
            <a:endParaRPr lang="en-US" sz="2400">
              <a:effectLst/>
            </a:endParaRPr>
          </a:p>
          <a:p>
            <a:pPr marL="609600" indent="-609600">
              <a:buFont typeface="Arial" charset="0"/>
              <a:buNone/>
            </a:pPr>
            <a:endParaRPr lang="en-US" sz="2400">
              <a:effectLst/>
            </a:endParaRPr>
          </a:p>
          <a:p>
            <a:pPr marL="609600" indent="-609600">
              <a:buFont typeface="Arial" charset="0"/>
              <a:buNone/>
            </a:pPr>
            <a:endParaRPr lang="en-US" sz="2400">
              <a:effectLst/>
            </a:endParaRPr>
          </a:p>
          <a:p>
            <a:pPr marL="609600" indent="-609600">
              <a:buFont typeface="Arial" charset="0"/>
              <a:buNone/>
            </a:pPr>
            <a:endParaRPr lang="en-US" sz="240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26019">
                                            <p:txEl>
                                              <p:pRg st="2" end="2"/>
                                            </p:txEl>
                                          </p:spTgt>
                                        </p:tgtEl>
                                        <p:attrNameLst>
                                          <p:attrName>style.visibility</p:attrName>
                                        </p:attrNameLst>
                                      </p:cBhvr>
                                      <p:to>
                                        <p:strVal val="visible"/>
                                      </p:to>
                                    </p:set>
                                    <p:animEffect transition="in" filter="blinds(horizontal)">
                                      <p:cBhvr>
                                        <p:cTn id="7" dur="500"/>
                                        <p:tgtEl>
                                          <p:spTgt spid="7260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D7AB237-B997-49C5-8CAD-8CF557D0E183}" type="datetime1">
              <a:rPr lang="en-US"/>
              <a:pPr/>
              <a:t>12/3/2018</a:t>
            </a:fld>
            <a:endParaRPr lang="en-US"/>
          </a:p>
        </p:txBody>
      </p:sp>
      <p:sp>
        <p:nvSpPr>
          <p:cNvPr id="5" name="Slide Number Placeholder 5"/>
          <p:cNvSpPr>
            <a:spLocks noGrp="1"/>
          </p:cNvSpPr>
          <p:nvPr>
            <p:ph type="sldNum" sz="quarter" idx="12"/>
          </p:nvPr>
        </p:nvSpPr>
        <p:spPr/>
        <p:txBody>
          <a:bodyPr/>
          <a:lstStyle/>
          <a:p>
            <a:fld id="{52E672CF-8A80-4FC9-ABE4-57B44037F01F}" type="slidenum">
              <a:rPr lang="en-US"/>
              <a:pPr/>
              <a:t>53</a:t>
            </a:fld>
            <a:endParaRPr lang="en-US"/>
          </a:p>
        </p:txBody>
      </p:sp>
      <p:sp>
        <p:nvSpPr>
          <p:cNvPr id="728066" name="Rectangle 2"/>
          <p:cNvSpPr>
            <a:spLocks noGrp="1" noRot="1" noChangeArrowheads="1"/>
          </p:cNvSpPr>
          <p:nvPr>
            <p:ph type="title"/>
          </p:nvPr>
        </p:nvSpPr>
        <p:spPr/>
        <p:txBody>
          <a:bodyPr/>
          <a:lstStyle/>
          <a:p>
            <a:r>
              <a:rPr lang="en-US" sz="3200"/>
              <a:t>Regional Processing</a:t>
            </a:r>
          </a:p>
        </p:txBody>
      </p:sp>
      <p:sp>
        <p:nvSpPr>
          <p:cNvPr id="728067" name="Rectangle 3"/>
          <p:cNvSpPr>
            <a:spLocks noGrp="1" noRot="1" noChangeArrowheads="1"/>
          </p:cNvSpPr>
          <p:nvPr>
            <p:ph type="body" idx="1"/>
          </p:nvPr>
        </p:nvSpPr>
        <p:spPr/>
        <p:txBody>
          <a:bodyPr>
            <a:normAutofit lnSpcReduction="10000"/>
          </a:bodyPr>
          <a:lstStyle/>
          <a:p>
            <a:r>
              <a:rPr lang="en-US" sz="2400">
                <a:effectLst/>
              </a:rPr>
              <a:t>The location of regions of interest in an image are known or can be determined</a:t>
            </a:r>
          </a:p>
          <a:p>
            <a:endParaRPr lang="en-US" sz="2400">
              <a:effectLst/>
            </a:endParaRPr>
          </a:p>
          <a:p>
            <a:r>
              <a:rPr lang="en-US" sz="2400">
                <a:effectLst/>
              </a:rPr>
              <a:t>Polygonal approximations can capture the essential shape features of a region while keeping the representation of the boundary relatively simple</a:t>
            </a:r>
          </a:p>
          <a:p>
            <a:endParaRPr lang="en-US" sz="2400">
              <a:effectLst/>
            </a:endParaRPr>
          </a:p>
          <a:p>
            <a:r>
              <a:rPr lang="en-US" sz="2400">
                <a:effectLst/>
              </a:rPr>
              <a:t>Open or closed curve</a:t>
            </a:r>
          </a:p>
          <a:p>
            <a:pPr>
              <a:buFont typeface="Arial" charset="0"/>
              <a:buNone/>
            </a:pPr>
            <a:r>
              <a:rPr lang="en-US" sz="2400">
                <a:effectLst/>
              </a:rPr>
              <a:t>    Open curve: a large distance between two consecutive points in the ordered sequence relative to the distance between other points </a:t>
            </a:r>
          </a:p>
          <a:p>
            <a:endParaRPr lang="en-US" sz="240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28067">
                                            <p:txEl>
                                              <p:pRg st="4" end="4"/>
                                            </p:txEl>
                                          </p:spTgt>
                                        </p:tgtEl>
                                        <p:attrNameLst>
                                          <p:attrName>style.visibility</p:attrName>
                                        </p:attrNameLst>
                                      </p:cBhvr>
                                      <p:to>
                                        <p:strVal val="visible"/>
                                      </p:to>
                                    </p:set>
                                    <p:animEffect transition="in" filter="blinds(horizontal)">
                                      <p:cBhvr>
                                        <p:cTn id="7" dur="500"/>
                                        <p:tgtEl>
                                          <p:spTgt spid="728067">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28067">
                                            <p:txEl>
                                              <p:pRg st="5" end="5"/>
                                            </p:txEl>
                                          </p:spTgt>
                                        </p:tgtEl>
                                        <p:attrNameLst>
                                          <p:attrName>style.visibility</p:attrName>
                                        </p:attrNameLst>
                                      </p:cBhvr>
                                      <p:to>
                                        <p:strVal val="visible"/>
                                      </p:to>
                                    </p:set>
                                    <p:animEffect transition="in" filter="blinds(horizontal)">
                                      <p:cBhvr>
                                        <p:cTn id="10" dur="500"/>
                                        <p:tgtEl>
                                          <p:spTgt spid="7280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fld id="{A67CADA0-FFA2-4A0F-A7BF-32AE6F48DBD1}" type="datetime1">
              <a:rPr lang="en-US"/>
              <a:pPr/>
              <a:t>12/3/2018</a:t>
            </a:fld>
            <a:endParaRPr lang="en-US"/>
          </a:p>
        </p:txBody>
      </p:sp>
      <p:sp>
        <p:nvSpPr>
          <p:cNvPr id="10" name="Slide Number Placeholder 5"/>
          <p:cNvSpPr>
            <a:spLocks noGrp="1"/>
          </p:cNvSpPr>
          <p:nvPr>
            <p:ph type="sldNum" sz="quarter" idx="12"/>
          </p:nvPr>
        </p:nvSpPr>
        <p:spPr/>
        <p:txBody>
          <a:bodyPr/>
          <a:lstStyle/>
          <a:p>
            <a:fld id="{613B629F-4BC4-4E39-8F4B-3F0A2D85BB1B}" type="slidenum">
              <a:rPr lang="en-US"/>
              <a:pPr/>
              <a:t>54</a:t>
            </a:fld>
            <a:endParaRPr lang="en-US"/>
          </a:p>
        </p:txBody>
      </p:sp>
      <p:sp>
        <p:nvSpPr>
          <p:cNvPr id="729090" name="Rectangle 2"/>
          <p:cNvSpPr>
            <a:spLocks noGrp="1" noRot="1" noChangeArrowheads="1"/>
          </p:cNvSpPr>
          <p:nvPr>
            <p:ph type="title"/>
          </p:nvPr>
        </p:nvSpPr>
        <p:spPr/>
        <p:txBody>
          <a:bodyPr/>
          <a:lstStyle/>
          <a:p>
            <a:endParaRPr lang="en-US"/>
          </a:p>
        </p:txBody>
      </p:sp>
      <p:sp>
        <p:nvSpPr>
          <p:cNvPr id="729091" name="Rectangle 3"/>
          <p:cNvSpPr>
            <a:spLocks noGrp="1" noRot="1" noChangeArrowheads="1"/>
          </p:cNvSpPr>
          <p:nvPr>
            <p:ph type="body" idx="1"/>
          </p:nvPr>
        </p:nvSpPr>
        <p:spPr/>
        <p:txBody>
          <a:bodyPr/>
          <a:lstStyle/>
          <a:p>
            <a:endParaRPr lang="en-US"/>
          </a:p>
        </p:txBody>
      </p:sp>
      <p:pic>
        <p:nvPicPr>
          <p:cNvPr id="729092" name="Picture 4"/>
          <p:cNvPicPr>
            <a:picLocks noChangeAspect="1" noChangeArrowheads="1"/>
          </p:cNvPicPr>
          <p:nvPr/>
        </p:nvPicPr>
        <p:blipFill>
          <a:blip r:embed="rId2" cstate="print"/>
          <a:srcRect/>
          <a:stretch>
            <a:fillRect/>
          </a:stretch>
        </p:blipFill>
        <p:spPr bwMode="auto">
          <a:xfrm>
            <a:off x="176213" y="1428750"/>
            <a:ext cx="6413500" cy="4681538"/>
          </a:xfrm>
          <a:prstGeom prst="rect">
            <a:avLst/>
          </a:prstGeom>
          <a:noFill/>
          <a:ln w="9525">
            <a:noFill/>
            <a:miter lim="800000"/>
            <a:headEnd/>
            <a:tailEnd/>
          </a:ln>
          <a:effectLst/>
        </p:spPr>
      </p:pic>
      <p:pic>
        <p:nvPicPr>
          <p:cNvPr id="729093" name="Picture 5"/>
          <p:cNvPicPr>
            <a:picLocks noChangeAspect="1" noChangeArrowheads="1"/>
          </p:cNvPicPr>
          <p:nvPr/>
        </p:nvPicPr>
        <p:blipFill>
          <a:blip r:embed="rId3" cstate="print"/>
          <a:srcRect/>
          <a:stretch>
            <a:fillRect/>
          </a:stretch>
        </p:blipFill>
        <p:spPr bwMode="auto">
          <a:xfrm>
            <a:off x="6813550" y="1690688"/>
            <a:ext cx="2090738" cy="2241550"/>
          </a:xfrm>
          <a:prstGeom prst="rect">
            <a:avLst/>
          </a:prstGeom>
          <a:noFill/>
          <a:ln w="9525">
            <a:noFill/>
            <a:miter lim="800000"/>
            <a:headEnd/>
            <a:tailEnd/>
          </a:ln>
          <a:effectLst/>
        </p:spPr>
      </p:pic>
      <p:sp>
        <p:nvSpPr>
          <p:cNvPr id="729094" name="Rectangle 6"/>
          <p:cNvSpPr>
            <a:spLocks noChangeArrowheads="1"/>
          </p:cNvSpPr>
          <p:nvPr/>
        </p:nvSpPr>
        <p:spPr bwMode="auto">
          <a:xfrm>
            <a:off x="3817938" y="1495425"/>
            <a:ext cx="2625725" cy="2235200"/>
          </a:xfrm>
          <a:prstGeom prst="rect">
            <a:avLst/>
          </a:prstGeom>
          <a:solidFill>
            <a:schemeClr val="bg1"/>
          </a:solidFill>
          <a:ln w="9525">
            <a:noFill/>
            <a:miter lim="800000"/>
            <a:headEnd/>
            <a:tailEnd/>
          </a:ln>
          <a:effectLst/>
        </p:spPr>
        <p:txBody>
          <a:bodyPr wrap="none" anchor="ctr"/>
          <a:lstStyle/>
          <a:p>
            <a:endParaRPr lang="en-US"/>
          </a:p>
        </p:txBody>
      </p:sp>
      <p:sp>
        <p:nvSpPr>
          <p:cNvPr id="729095" name="Rectangle 7"/>
          <p:cNvSpPr>
            <a:spLocks noChangeArrowheads="1"/>
          </p:cNvSpPr>
          <p:nvPr/>
        </p:nvSpPr>
        <p:spPr bwMode="auto">
          <a:xfrm>
            <a:off x="428625" y="3752850"/>
            <a:ext cx="2625725" cy="2235200"/>
          </a:xfrm>
          <a:prstGeom prst="rect">
            <a:avLst/>
          </a:prstGeom>
          <a:solidFill>
            <a:schemeClr val="bg1"/>
          </a:solidFill>
          <a:ln w="9525">
            <a:noFill/>
            <a:miter lim="800000"/>
            <a:headEnd/>
            <a:tailEnd/>
          </a:ln>
          <a:effectLst/>
        </p:spPr>
        <p:txBody>
          <a:bodyPr wrap="none" anchor="ctr"/>
          <a:lstStyle/>
          <a:p>
            <a:endParaRPr lang="en-US"/>
          </a:p>
        </p:txBody>
      </p:sp>
      <p:sp>
        <p:nvSpPr>
          <p:cNvPr id="729096" name="Rectangle 8"/>
          <p:cNvSpPr>
            <a:spLocks noChangeArrowheads="1"/>
          </p:cNvSpPr>
          <p:nvPr/>
        </p:nvSpPr>
        <p:spPr bwMode="auto">
          <a:xfrm>
            <a:off x="3767138" y="3694113"/>
            <a:ext cx="2625725" cy="2235200"/>
          </a:xfrm>
          <a:prstGeom prst="rect">
            <a:avLst/>
          </a:prstGeom>
          <a:solidFill>
            <a:schemeClr val="bg1"/>
          </a:solidFill>
          <a:ln w="9525">
            <a:noFill/>
            <a:miter lim="800000"/>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729094"/>
                                        </p:tgtEl>
                                      </p:cBhvr>
                                    </p:animEffect>
                                    <p:set>
                                      <p:cBhvr>
                                        <p:cTn id="7" dur="1" fill="hold">
                                          <p:stCondLst>
                                            <p:cond delay="499"/>
                                          </p:stCondLst>
                                        </p:cTn>
                                        <p:tgtEl>
                                          <p:spTgt spid="72909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729095"/>
                                        </p:tgtEl>
                                      </p:cBhvr>
                                    </p:animEffect>
                                    <p:set>
                                      <p:cBhvr>
                                        <p:cTn id="12" dur="1" fill="hold">
                                          <p:stCondLst>
                                            <p:cond delay="499"/>
                                          </p:stCondLst>
                                        </p:cTn>
                                        <p:tgtEl>
                                          <p:spTgt spid="72909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729096"/>
                                        </p:tgtEl>
                                      </p:cBhvr>
                                    </p:animEffect>
                                    <p:set>
                                      <p:cBhvr>
                                        <p:cTn id="17" dur="1" fill="hold">
                                          <p:stCondLst>
                                            <p:cond delay="499"/>
                                          </p:stCondLst>
                                        </p:cTn>
                                        <p:tgtEl>
                                          <p:spTgt spid="7290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094" grpId="0" animBg="1"/>
      <p:bldP spid="729095" grpId="0" animBg="1"/>
      <p:bldP spid="72909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410FF4B8-0F79-4258-B607-EAAC73C69F99}" type="datetime1">
              <a:rPr lang="en-US"/>
              <a:pPr/>
              <a:t>12/3/2018</a:t>
            </a:fld>
            <a:endParaRPr lang="en-US"/>
          </a:p>
        </p:txBody>
      </p:sp>
      <p:sp>
        <p:nvSpPr>
          <p:cNvPr id="6" name="Slide Number Placeholder 5"/>
          <p:cNvSpPr>
            <a:spLocks noGrp="1"/>
          </p:cNvSpPr>
          <p:nvPr>
            <p:ph type="sldNum" sz="quarter" idx="12"/>
          </p:nvPr>
        </p:nvSpPr>
        <p:spPr/>
        <p:txBody>
          <a:bodyPr/>
          <a:lstStyle/>
          <a:p>
            <a:fld id="{F01BF600-2A2D-4184-90A1-AFB2712BC75F}" type="slidenum">
              <a:rPr lang="en-US"/>
              <a:pPr/>
              <a:t>55</a:t>
            </a:fld>
            <a:endParaRPr lang="en-US"/>
          </a:p>
        </p:txBody>
      </p:sp>
      <p:sp>
        <p:nvSpPr>
          <p:cNvPr id="730114" name="Rectangle 2"/>
          <p:cNvSpPr>
            <a:spLocks noGrp="1" noRot="1" noChangeArrowheads="1"/>
          </p:cNvSpPr>
          <p:nvPr>
            <p:ph type="title"/>
          </p:nvPr>
        </p:nvSpPr>
        <p:spPr/>
        <p:txBody>
          <a:bodyPr/>
          <a:lstStyle/>
          <a:p>
            <a:r>
              <a:rPr lang="en-US" sz="3200"/>
              <a:t>Regional Processing: Steps</a:t>
            </a:r>
          </a:p>
        </p:txBody>
      </p:sp>
      <p:sp>
        <p:nvSpPr>
          <p:cNvPr id="730115" name="Rectangle 3"/>
          <p:cNvSpPr>
            <a:spLocks noGrp="1" noRot="1" noChangeArrowheads="1"/>
          </p:cNvSpPr>
          <p:nvPr>
            <p:ph type="body" idx="1"/>
          </p:nvPr>
        </p:nvSpPr>
        <p:spPr/>
        <p:txBody>
          <a:bodyPr/>
          <a:lstStyle/>
          <a:p>
            <a:pPr>
              <a:buFont typeface="Arial" charset="0"/>
              <a:buNone/>
            </a:pPr>
            <a:endParaRPr lang="en-US" sz="2400">
              <a:effectLst/>
            </a:endParaRPr>
          </a:p>
          <a:p>
            <a:pPr>
              <a:buFont typeface="Arial" charset="0"/>
              <a:buNone/>
            </a:pPr>
            <a:endParaRPr lang="en-US" sz="2400">
              <a:effectLst/>
            </a:endParaRPr>
          </a:p>
          <a:p>
            <a:pPr>
              <a:buFont typeface="Arial" charset="0"/>
              <a:buNone/>
            </a:pPr>
            <a:endParaRPr lang="en-US" sz="2400">
              <a:effectLst/>
            </a:endParaRPr>
          </a:p>
          <a:p>
            <a:pPr>
              <a:buFont typeface="Arial" charset="0"/>
              <a:buNone/>
            </a:pPr>
            <a:endParaRPr lang="en-US" sz="2400">
              <a:effectLst/>
            </a:endParaRPr>
          </a:p>
        </p:txBody>
      </p:sp>
      <p:sp>
        <p:nvSpPr>
          <p:cNvPr id="730116" name="Rectangle 4"/>
          <p:cNvSpPr>
            <a:spLocks noRot="1" noChangeArrowheads="1"/>
          </p:cNvSpPr>
          <p:nvPr/>
        </p:nvSpPr>
        <p:spPr bwMode="auto">
          <a:xfrm>
            <a:off x="454025" y="1752600"/>
            <a:ext cx="8061325" cy="4498975"/>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80000"/>
              <a:buFont typeface="Arial" charset="0"/>
              <a:buAutoNum type="arabicPeriod"/>
            </a:pPr>
            <a:r>
              <a:rPr lang="en-US" sz="2400"/>
              <a:t>Let P be the sequence of ordered, distinct, 1-valued points of a binary image. Specify two starting points, A and B.</a:t>
            </a:r>
          </a:p>
          <a:p>
            <a:pPr marL="609600" indent="-609600" eaLnBrk="1" hangingPunct="1">
              <a:spcBef>
                <a:spcPct val="20000"/>
              </a:spcBef>
              <a:buClr>
                <a:schemeClr val="hlink"/>
              </a:buClr>
              <a:buSzPct val="80000"/>
              <a:buFont typeface="Arial" charset="0"/>
              <a:buAutoNum type="arabicPeriod"/>
            </a:pPr>
            <a:r>
              <a:rPr lang="en-US" sz="2400"/>
              <a:t>Specify a threshold, T, and two empty stacks, OPEN and ClOSED.</a:t>
            </a:r>
          </a:p>
          <a:p>
            <a:pPr marL="609600" indent="-609600" eaLnBrk="1" hangingPunct="1">
              <a:spcBef>
                <a:spcPct val="20000"/>
              </a:spcBef>
              <a:buClr>
                <a:schemeClr val="hlink"/>
              </a:buClr>
              <a:buSzPct val="80000"/>
              <a:buFont typeface="Arial" charset="0"/>
              <a:buAutoNum type="arabicPeriod"/>
            </a:pPr>
            <a:r>
              <a:rPr lang="en-US" sz="2400"/>
              <a:t>If the points in P correspond to a closed curve, put A into OPEN and put B into OPEN and CLOSES. If the points correspond to an open curve, put A into OPEN and B into CLOSED.</a:t>
            </a:r>
          </a:p>
          <a:p>
            <a:pPr marL="609600" indent="-609600" eaLnBrk="1" hangingPunct="1">
              <a:spcBef>
                <a:spcPct val="20000"/>
              </a:spcBef>
              <a:buClr>
                <a:schemeClr val="hlink"/>
              </a:buClr>
              <a:buSzPct val="80000"/>
              <a:buFont typeface="Arial" charset="0"/>
              <a:buAutoNum type="arabicPeriod"/>
            </a:pPr>
            <a:r>
              <a:rPr lang="en-US" sz="2400"/>
              <a:t>Compute the parameters of the line passing from the last vertex in CLOSED to the last vertex in OPEN.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30116">
                                            <p:txEl>
                                              <p:pRg st="1" end="1"/>
                                            </p:txEl>
                                          </p:spTgt>
                                        </p:tgtEl>
                                        <p:attrNameLst>
                                          <p:attrName>style.visibility</p:attrName>
                                        </p:attrNameLst>
                                      </p:cBhvr>
                                      <p:to>
                                        <p:strVal val="visible"/>
                                      </p:to>
                                    </p:set>
                                    <p:animEffect transition="in" filter="blinds(horizontal)">
                                      <p:cBhvr>
                                        <p:cTn id="7" dur="500"/>
                                        <p:tgtEl>
                                          <p:spTgt spid="7301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30116">
                                            <p:txEl>
                                              <p:pRg st="2" end="2"/>
                                            </p:txEl>
                                          </p:spTgt>
                                        </p:tgtEl>
                                        <p:attrNameLst>
                                          <p:attrName>style.visibility</p:attrName>
                                        </p:attrNameLst>
                                      </p:cBhvr>
                                      <p:to>
                                        <p:strVal val="visible"/>
                                      </p:to>
                                    </p:set>
                                    <p:animEffect transition="in" filter="checkerboard(across)">
                                      <p:cBhvr>
                                        <p:cTn id="12" dur="500"/>
                                        <p:tgtEl>
                                          <p:spTgt spid="7301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30116">
                                            <p:txEl>
                                              <p:pRg st="3" end="3"/>
                                            </p:txEl>
                                          </p:spTgt>
                                        </p:tgtEl>
                                        <p:attrNameLst>
                                          <p:attrName>style.visibility</p:attrName>
                                        </p:attrNameLst>
                                      </p:cBhvr>
                                      <p:to>
                                        <p:strVal val="visible"/>
                                      </p:to>
                                    </p:set>
                                    <p:animEffect transition="in" filter="checkerboard(across)">
                                      <p:cBhvr>
                                        <p:cTn id="17" dur="500"/>
                                        <p:tgtEl>
                                          <p:spTgt spid="7301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54202ABE-DA21-4FC4-A54A-B73422B8E0E5}" type="datetime1">
              <a:rPr lang="en-US"/>
              <a:pPr/>
              <a:t>12/3/2018</a:t>
            </a:fld>
            <a:endParaRPr lang="en-US"/>
          </a:p>
        </p:txBody>
      </p:sp>
      <p:sp>
        <p:nvSpPr>
          <p:cNvPr id="6" name="Slide Number Placeholder 5"/>
          <p:cNvSpPr>
            <a:spLocks noGrp="1"/>
          </p:cNvSpPr>
          <p:nvPr>
            <p:ph type="sldNum" sz="quarter" idx="12"/>
          </p:nvPr>
        </p:nvSpPr>
        <p:spPr/>
        <p:txBody>
          <a:bodyPr/>
          <a:lstStyle/>
          <a:p>
            <a:fld id="{A6FE0981-F37D-426B-9417-B2A30AB2E31D}" type="slidenum">
              <a:rPr lang="en-US"/>
              <a:pPr/>
              <a:t>56</a:t>
            </a:fld>
            <a:endParaRPr lang="en-US"/>
          </a:p>
        </p:txBody>
      </p:sp>
      <p:sp>
        <p:nvSpPr>
          <p:cNvPr id="731138" name="Rectangle 2"/>
          <p:cNvSpPr>
            <a:spLocks noGrp="1" noRot="1" noChangeArrowheads="1"/>
          </p:cNvSpPr>
          <p:nvPr>
            <p:ph type="title"/>
          </p:nvPr>
        </p:nvSpPr>
        <p:spPr/>
        <p:txBody>
          <a:bodyPr/>
          <a:lstStyle/>
          <a:p>
            <a:r>
              <a:rPr lang="en-US" sz="3200"/>
              <a:t>Regional Processing: Steps</a:t>
            </a:r>
          </a:p>
        </p:txBody>
      </p:sp>
      <p:sp>
        <p:nvSpPr>
          <p:cNvPr id="731139" name="Rectangle 3"/>
          <p:cNvSpPr>
            <a:spLocks noGrp="1" noRot="1" noChangeArrowheads="1"/>
          </p:cNvSpPr>
          <p:nvPr>
            <p:ph type="body" idx="1"/>
          </p:nvPr>
        </p:nvSpPr>
        <p:spPr/>
        <p:txBody>
          <a:bodyPr/>
          <a:lstStyle/>
          <a:p>
            <a:pPr>
              <a:buFont typeface="Arial" charset="0"/>
              <a:buNone/>
            </a:pPr>
            <a:endParaRPr lang="en-US" sz="2400">
              <a:effectLst/>
            </a:endParaRPr>
          </a:p>
          <a:p>
            <a:pPr>
              <a:buFont typeface="Arial" charset="0"/>
              <a:buNone/>
            </a:pPr>
            <a:endParaRPr lang="en-US" sz="2400">
              <a:effectLst/>
            </a:endParaRPr>
          </a:p>
          <a:p>
            <a:pPr>
              <a:buFont typeface="Arial" charset="0"/>
              <a:buNone/>
            </a:pPr>
            <a:endParaRPr lang="en-US" sz="2400">
              <a:effectLst/>
            </a:endParaRPr>
          </a:p>
          <a:p>
            <a:pPr>
              <a:buFont typeface="Arial" charset="0"/>
              <a:buNone/>
            </a:pPr>
            <a:endParaRPr lang="en-US" sz="2400">
              <a:effectLst/>
            </a:endParaRPr>
          </a:p>
        </p:txBody>
      </p:sp>
      <p:sp>
        <p:nvSpPr>
          <p:cNvPr id="731140" name="Rectangle 4"/>
          <p:cNvSpPr>
            <a:spLocks noRot="1" noChangeArrowheads="1"/>
          </p:cNvSpPr>
          <p:nvPr/>
        </p:nvSpPr>
        <p:spPr bwMode="auto">
          <a:xfrm>
            <a:off x="454025" y="1752600"/>
            <a:ext cx="8004175" cy="4498975"/>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80000"/>
              <a:buFont typeface="Arial" charset="0"/>
              <a:buAutoNum type="arabicPeriod" startAt="5"/>
            </a:pPr>
            <a:r>
              <a:rPr lang="en-US" sz="2400"/>
              <a:t>Compute the distances from the line in Step 4 to all the points in P whose sequence places them between the vertices from Step 4. Select the point, V</a:t>
            </a:r>
            <a:r>
              <a:rPr lang="en-US" sz="2400" baseline="-25000"/>
              <a:t>max</a:t>
            </a:r>
            <a:r>
              <a:rPr lang="en-US" sz="2400"/>
              <a:t>, with the maximum distance, D</a:t>
            </a:r>
            <a:r>
              <a:rPr lang="en-US" sz="2400" baseline="-25000"/>
              <a:t>max</a:t>
            </a:r>
          </a:p>
          <a:p>
            <a:pPr marL="609600" indent="-609600" eaLnBrk="1" hangingPunct="1">
              <a:spcBef>
                <a:spcPct val="20000"/>
              </a:spcBef>
              <a:buClr>
                <a:schemeClr val="hlink"/>
              </a:buClr>
              <a:buSzPct val="80000"/>
              <a:buFont typeface="Arial" charset="0"/>
              <a:buAutoNum type="arabicPeriod" startAt="5"/>
            </a:pPr>
            <a:r>
              <a:rPr lang="en-US" sz="2400"/>
              <a:t>If D</a:t>
            </a:r>
            <a:r>
              <a:rPr lang="en-US" sz="2400" baseline="-25000"/>
              <a:t>max</a:t>
            </a:r>
            <a:r>
              <a:rPr lang="en-US" sz="2400"/>
              <a:t>&gt;</a:t>
            </a:r>
            <a:r>
              <a:rPr lang="en-US" sz="2400" baseline="-25000"/>
              <a:t> </a:t>
            </a:r>
            <a:r>
              <a:rPr lang="en-US" sz="2400"/>
              <a:t>T, place V</a:t>
            </a:r>
            <a:r>
              <a:rPr lang="en-US" sz="2400" baseline="-25000"/>
              <a:t>max</a:t>
            </a:r>
            <a:r>
              <a:rPr lang="en-US" sz="2400"/>
              <a:t> at the end of the OPEN stack as a new vertex. Go to step 4.</a:t>
            </a:r>
          </a:p>
          <a:p>
            <a:pPr marL="609600" indent="-609600" eaLnBrk="1" hangingPunct="1">
              <a:spcBef>
                <a:spcPct val="20000"/>
              </a:spcBef>
              <a:buClr>
                <a:schemeClr val="hlink"/>
              </a:buClr>
              <a:buSzPct val="80000"/>
              <a:buFont typeface="Arial" charset="0"/>
              <a:buAutoNum type="arabicPeriod" startAt="5"/>
            </a:pPr>
            <a:r>
              <a:rPr lang="en-US" sz="2400"/>
              <a:t>Else, remove the last vertex from OPEN and insert it as the last vertex of CLOSED.</a:t>
            </a:r>
          </a:p>
          <a:p>
            <a:pPr marL="609600" indent="-609600" eaLnBrk="1" hangingPunct="1">
              <a:spcBef>
                <a:spcPct val="20000"/>
              </a:spcBef>
              <a:buClr>
                <a:schemeClr val="hlink"/>
              </a:buClr>
              <a:buSzPct val="80000"/>
              <a:buFont typeface="Arial" charset="0"/>
              <a:buAutoNum type="arabicPeriod" startAt="5"/>
            </a:pPr>
            <a:r>
              <a:rPr lang="en-US" sz="2400"/>
              <a:t>If OPEN is not empty, go to step 4.</a:t>
            </a:r>
          </a:p>
          <a:p>
            <a:pPr marL="609600" indent="-609600" eaLnBrk="1" hangingPunct="1">
              <a:spcBef>
                <a:spcPct val="20000"/>
              </a:spcBef>
              <a:buClr>
                <a:schemeClr val="hlink"/>
              </a:buClr>
              <a:buSzPct val="80000"/>
              <a:buFont typeface="Arial" charset="0"/>
              <a:buAutoNum type="arabicPeriod" startAt="5"/>
            </a:pPr>
            <a:r>
              <a:rPr lang="en-US" sz="2400"/>
              <a:t>Else, exit. The vertices in CLOSED are the vertices of the polygonal fit to the points in P.</a:t>
            </a:r>
          </a:p>
          <a:p>
            <a:pPr marL="609600" indent="-609600" eaLnBrk="1" hangingPunct="1">
              <a:spcBef>
                <a:spcPct val="20000"/>
              </a:spcBef>
              <a:buClr>
                <a:schemeClr val="hlink"/>
              </a:buClr>
              <a:buSzPct val="80000"/>
              <a:buFont typeface="Arial" charset="0"/>
              <a:buAutoNum type="arabicPeriod" startAt="5"/>
            </a:pPr>
            <a:endParaRPr lang="en-US" sz="2400" baseline="-25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31140">
                                            <p:txEl>
                                              <p:pRg st="0" end="0"/>
                                            </p:txEl>
                                          </p:spTgt>
                                        </p:tgtEl>
                                        <p:attrNameLst>
                                          <p:attrName>style.visibility</p:attrName>
                                        </p:attrNameLst>
                                      </p:cBhvr>
                                      <p:to>
                                        <p:strVal val="visible"/>
                                      </p:to>
                                    </p:set>
                                    <p:animEffect transition="in" filter="blinds(horizontal)">
                                      <p:cBhvr>
                                        <p:cTn id="7" dur="500"/>
                                        <p:tgtEl>
                                          <p:spTgt spid="7311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31140">
                                            <p:txEl>
                                              <p:pRg st="1" end="1"/>
                                            </p:txEl>
                                          </p:spTgt>
                                        </p:tgtEl>
                                        <p:attrNameLst>
                                          <p:attrName>style.visibility</p:attrName>
                                        </p:attrNameLst>
                                      </p:cBhvr>
                                      <p:to>
                                        <p:strVal val="visible"/>
                                      </p:to>
                                    </p:set>
                                    <p:animEffect transition="in" filter="box(in)">
                                      <p:cBhvr>
                                        <p:cTn id="12" dur="500"/>
                                        <p:tgtEl>
                                          <p:spTgt spid="7311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31140">
                                            <p:txEl>
                                              <p:pRg st="2" end="2"/>
                                            </p:txEl>
                                          </p:spTgt>
                                        </p:tgtEl>
                                        <p:attrNameLst>
                                          <p:attrName>style.visibility</p:attrName>
                                        </p:attrNameLst>
                                      </p:cBhvr>
                                      <p:to>
                                        <p:strVal val="visible"/>
                                      </p:to>
                                    </p:set>
                                    <p:animEffect transition="in" filter="diamond(in)">
                                      <p:cBhvr>
                                        <p:cTn id="17" dur="2000"/>
                                        <p:tgtEl>
                                          <p:spTgt spid="7311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731140">
                                            <p:txEl>
                                              <p:pRg st="3" end="3"/>
                                            </p:txEl>
                                          </p:spTgt>
                                        </p:tgtEl>
                                        <p:attrNameLst>
                                          <p:attrName>style.visibility</p:attrName>
                                        </p:attrNameLst>
                                      </p:cBhvr>
                                      <p:to>
                                        <p:strVal val="visible"/>
                                      </p:to>
                                    </p:set>
                                    <p:animEffect transition="in" filter="diamond(in)">
                                      <p:cBhvr>
                                        <p:cTn id="22" dur="2000"/>
                                        <p:tgtEl>
                                          <p:spTgt spid="73114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31140">
                                            <p:txEl>
                                              <p:pRg st="4" end="4"/>
                                            </p:txEl>
                                          </p:spTgt>
                                        </p:tgtEl>
                                        <p:attrNameLst>
                                          <p:attrName>style.visibility</p:attrName>
                                        </p:attrNameLst>
                                      </p:cBhvr>
                                      <p:to>
                                        <p:strVal val="visible"/>
                                      </p:to>
                                    </p:set>
                                    <p:animEffect transition="in" filter="blinds(horizontal)">
                                      <p:cBhvr>
                                        <p:cTn id="27" dur="500"/>
                                        <p:tgtEl>
                                          <p:spTgt spid="7311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fld id="{5988D6EA-367E-4731-B433-B22E91398E65}" type="datetime1">
              <a:rPr lang="en-US"/>
              <a:pPr/>
              <a:t>12/3/2018</a:t>
            </a:fld>
            <a:endParaRPr lang="en-US"/>
          </a:p>
        </p:txBody>
      </p:sp>
      <p:sp>
        <p:nvSpPr>
          <p:cNvPr id="14" name="Slide Number Placeholder 5"/>
          <p:cNvSpPr>
            <a:spLocks noGrp="1"/>
          </p:cNvSpPr>
          <p:nvPr>
            <p:ph type="sldNum" sz="quarter" idx="12"/>
          </p:nvPr>
        </p:nvSpPr>
        <p:spPr/>
        <p:txBody>
          <a:bodyPr/>
          <a:lstStyle/>
          <a:p>
            <a:fld id="{FAD076C0-9C12-4A25-8C65-D6A5C88EC444}" type="slidenum">
              <a:rPr lang="en-US"/>
              <a:pPr/>
              <a:t>57</a:t>
            </a:fld>
            <a:endParaRPr lang="en-US"/>
          </a:p>
        </p:txBody>
      </p:sp>
      <p:sp>
        <p:nvSpPr>
          <p:cNvPr id="732162" name="Rectangle 2"/>
          <p:cNvSpPr>
            <a:spLocks noGrp="1" noRot="1" noChangeArrowheads="1"/>
          </p:cNvSpPr>
          <p:nvPr>
            <p:ph type="title"/>
          </p:nvPr>
        </p:nvSpPr>
        <p:spPr/>
        <p:txBody>
          <a:bodyPr/>
          <a:lstStyle/>
          <a:p>
            <a:endParaRPr lang="en-US"/>
          </a:p>
        </p:txBody>
      </p:sp>
      <p:sp>
        <p:nvSpPr>
          <p:cNvPr id="732163" name="Rectangle 3"/>
          <p:cNvSpPr>
            <a:spLocks noGrp="1" noRot="1" noChangeArrowheads="1"/>
          </p:cNvSpPr>
          <p:nvPr>
            <p:ph type="body" idx="1"/>
          </p:nvPr>
        </p:nvSpPr>
        <p:spPr/>
        <p:txBody>
          <a:bodyPr/>
          <a:lstStyle/>
          <a:p>
            <a:endParaRPr lang="en-US"/>
          </a:p>
        </p:txBody>
      </p:sp>
      <p:pic>
        <p:nvPicPr>
          <p:cNvPr id="732164" name="Picture 4"/>
          <p:cNvPicPr>
            <a:picLocks noChangeAspect="1" noChangeArrowheads="1"/>
          </p:cNvPicPr>
          <p:nvPr/>
        </p:nvPicPr>
        <p:blipFill>
          <a:blip r:embed="rId2" cstate="print"/>
          <a:srcRect/>
          <a:stretch>
            <a:fillRect/>
          </a:stretch>
        </p:blipFill>
        <p:spPr bwMode="auto">
          <a:xfrm>
            <a:off x="122238" y="358775"/>
            <a:ext cx="8964612" cy="4246563"/>
          </a:xfrm>
          <a:prstGeom prst="rect">
            <a:avLst/>
          </a:prstGeom>
          <a:noFill/>
          <a:ln w="9525">
            <a:noFill/>
            <a:miter lim="800000"/>
            <a:headEnd/>
            <a:tailEnd/>
          </a:ln>
          <a:effectLst/>
        </p:spPr>
      </p:pic>
      <p:pic>
        <p:nvPicPr>
          <p:cNvPr id="732165" name="Picture 5"/>
          <p:cNvPicPr>
            <a:picLocks noChangeAspect="1" noChangeArrowheads="1"/>
          </p:cNvPicPr>
          <p:nvPr/>
        </p:nvPicPr>
        <p:blipFill>
          <a:blip r:embed="rId3" cstate="print"/>
          <a:srcRect/>
          <a:stretch>
            <a:fillRect/>
          </a:stretch>
        </p:blipFill>
        <p:spPr bwMode="auto">
          <a:xfrm>
            <a:off x="584200" y="4751388"/>
            <a:ext cx="7189788" cy="1430337"/>
          </a:xfrm>
          <a:prstGeom prst="rect">
            <a:avLst/>
          </a:prstGeom>
          <a:noFill/>
          <a:ln w="9525">
            <a:noFill/>
            <a:miter lim="800000"/>
            <a:headEnd/>
            <a:tailEnd/>
          </a:ln>
          <a:effectLst/>
        </p:spPr>
      </p:pic>
      <p:sp>
        <p:nvSpPr>
          <p:cNvPr id="732168" name="Rectangle 8"/>
          <p:cNvSpPr>
            <a:spLocks noChangeArrowheads="1"/>
          </p:cNvSpPr>
          <p:nvPr/>
        </p:nvSpPr>
        <p:spPr bwMode="auto">
          <a:xfrm>
            <a:off x="2395538" y="681038"/>
            <a:ext cx="2205037" cy="1887537"/>
          </a:xfrm>
          <a:prstGeom prst="rect">
            <a:avLst/>
          </a:prstGeom>
          <a:solidFill>
            <a:schemeClr val="bg1"/>
          </a:solidFill>
          <a:ln w="9525">
            <a:noFill/>
            <a:miter lim="800000"/>
            <a:headEnd/>
            <a:tailEnd/>
          </a:ln>
          <a:effectLst/>
        </p:spPr>
        <p:txBody>
          <a:bodyPr wrap="none" anchor="ctr"/>
          <a:lstStyle/>
          <a:p>
            <a:endParaRPr lang="en-US"/>
          </a:p>
        </p:txBody>
      </p:sp>
      <p:sp>
        <p:nvSpPr>
          <p:cNvPr id="732169" name="Rectangle 9"/>
          <p:cNvSpPr>
            <a:spLocks noChangeArrowheads="1"/>
          </p:cNvSpPr>
          <p:nvPr/>
        </p:nvSpPr>
        <p:spPr bwMode="auto">
          <a:xfrm>
            <a:off x="4591050" y="676275"/>
            <a:ext cx="2205038" cy="1887538"/>
          </a:xfrm>
          <a:prstGeom prst="rect">
            <a:avLst/>
          </a:prstGeom>
          <a:solidFill>
            <a:schemeClr val="bg1"/>
          </a:solidFill>
          <a:ln w="9525">
            <a:noFill/>
            <a:miter lim="800000"/>
            <a:headEnd/>
            <a:tailEnd/>
          </a:ln>
          <a:effectLst/>
        </p:spPr>
        <p:txBody>
          <a:bodyPr wrap="none" anchor="ctr"/>
          <a:lstStyle/>
          <a:p>
            <a:endParaRPr lang="en-US"/>
          </a:p>
        </p:txBody>
      </p:sp>
      <p:sp>
        <p:nvSpPr>
          <p:cNvPr id="732170" name="Rectangle 10"/>
          <p:cNvSpPr>
            <a:spLocks noChangeArrowheads="1"/>
          </p:cNvSpPr>
          <p:nvPr/>
        </p:nvSpPr>
        <p:spPr bwMode="auto">
          <a:xfrm>
            <a:off x="6815138" y="685800"/>
            <a:ext cx="2205037" cy="1887538"/>
          </a:xfrm>
          <a:prstGeom prst="rect">
            <a:avLst/>
          </a:prstGeom>
          <a:solidFill>
            <a:schemeClr val="bg1"/>
          </a:solidFill>
          <a:ln w="9525">
            <a:noFill/>
            <a:miter lim="800000"/>
            <a:headEnd/>
            <a:tailEnd/>
          </a:ln>
          <a:effectLst/>
        </p:spPr>
        <p:txBody>
          <a:bodyPr wrap="none" anchor="ctr"/>
          <a:lstStyle/>
          <a:p>
            <a:endParaRPr lang="en-US"/>
          </a:p>
        </p:txBody>
      </p:sp>
      <p:sp>
        <p:nvSpPr>
          <p:cNvPr id="732171" name="Rectangle 11"/>
          <p:cNvSpPr>
            <a:spLocks noChangeArrowheads="1"/>
          </p:cNvSpPr>
          <p:nvPr/>
        </p:nvSpPr>
        <p:spPr bwMode="auto">
          <a:xfrm>
            <a:off x="176213" y="2638425"/>
            <a:ext cx="2205037" cy="1887538"/>
          </a:xfrm>
          <a:prstGeom prst="rect">
            <a:avLst/>
          </a:prstGeom>
          <a:solidFill>
            <a:schemeClr val="bg1"/>
          </a:solidFill>
          <a:ln w="9525">
            <a:noFill/>
            <a:miter lim="800000"/>
            <a:headEnd/>
            <a:tailEnd/>
          </a:ln>
          <a:effectLst/>
        </p:spPr>
        <p:txBody>
          <a:bodyPr wrap="none" anchor="ctr"/>
          <a:lstStyle/>
          <a:p>
            <a:endParaRPr lang="en-US"/>
          </a:p>
        </p:txBody>
      </p:sp>
      <p:sp>
        <p:nvSpPr>
          <p:cNvPr id="732172" name="Rectangle 12"/>
          <p:cNvSpPr>
            <a:spLocks noChangeArrowheads="1"/>
          </p:cNvSpPr>
          <p:nvPr/>
        </p:nvSpPr>
        <p:spPr bwMode="auto">
          <a:xfrm>
            <a:off x="2366963" y="2638425"/>
            <a:ext cx="2205037" cy="1887538"/>
          </a:xfrm>
          <a:prstGeom prst="rect">
            <a:avLst/>
          </a:prstGeom>
          <a:solidFill>
            <a:schemeClr val="bg1"/>
          </a:solidFill>
          <a:ln w="9525">
            <a:noFill/>
            <a:miter lim="800000"/>
            <a:headEnd/>
            <a:tailEnd/>
          </a:ln>
          <a:effectLst/>
        </p:spPr>
        <p:txBody>
          <a:bodyPr wrap="none" anchor="ctr"/>
          <a:lstStyle/>
          <a:p>
            <a:endParaRPr lang="en-US"/>
          </a:p>
        </p:txBody>
      </p:sp>
      <p:sp>
        <p:nvSpPr>
          <p:cNvPr id="732173" name="Rectangle 13"/>
          <p:cNvSpPr>
            <a:spLocks noChangeArrowheads="1"/>
          </p:cNvSpPr>
          <p:nvPr/>
        </p:nvSpPr>
        <p:spPr bwMode="auto">
          <a:xfrm>
            <a:off x="4616450" y="2622550"/>
            <a:ext cx="2205038" cy="1887538"/>
          </a:xfrm>
          <a:prstGeom prst="rect">
            <a:avLst/>
          </a:prstGeom>
          <a:solidFill>
            <a:schemeClr val="bg1"/>
          </a:solidFill>
          <a:ln w="9525">
            <a:noFill/>
            <a:miter lim="800000"/>
            <a:headEnd/>
            <a:tailEnd/>
          </a:ln>
          <a:effectLst/>
        </p:spPr>
        <p:txBody>
          <a:bodyPr wrap="none" anchor="ctr"/>
          <a:lstStyle/>
          <a:p>
            <a:endParaRPr lang="en-US"/>
          </a:p>
        </p:txBody>
      </p:sp>
      <p:sp>
        <p:nvSpPr>
          <p:cNvPr id="732174" name="Rectangle 14"/>
          <p:cNvSpPr>
            <a:spLocks noChangeArrowheads="1"/>
          </p:cNvSpPr>
          <p:nvPr/>
        </p:nvSpPr>
        <p:spPr bwMode="auto">
          <a:xfrm>
            <a:off x="6813550" y="2644775"/>
            <a:ext cx="2205038" cy="1887538"/>
          </a:xfrm>
          <a:prstGeom prst="rect">
            <a:avLst/>
          </a:prstGeom>
          <a:solidFill>
            <a:schemeClr val="bg1"/>
          </a:solidFill>
          <a:ln w="9525">
            <a:noFill/>
            <a:miter lim="800000"/>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732168"/>
                                        </p:tgtEl>
                                      </p:cBhvr>
                                    </p:animEffect>
                                    <p:set>
                                      <p:cBhvr>
                                        <p:cTn id="7" dur="1" fill="hold">
                                          <p:stCondLst>
                                            <p:cond delay="499"/>
                                          </p:stCondLst>
                                        </p:cTn>
                                        <p:tgtEl>
                                          <p:spTgt spid="73216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732169"/>
                                        </p:tgtEl>
                                      </p:cBhvr>
                                    </p:animEffect>
                                    <p:set>
                                      <p:cBhvr>
                                        <p:cTn id="12" dur="1" fill="hold">
                                          <p:stCondLst>
                                            <p:cond delay="499"/>
                                          </p:stCondLst>
                                        </p:cTn>
                                        <p:tgtEl>
                                          <p:spTgt spid="73216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732170"/>
                                        </p:tgtEl>
                                      </p:cBhvr>
                                    </p:animEffect>
                                    <p:set>
                                      <p:cBhvr>
                                        <p:cTn id="17" dur="1" fill="hold">
                                          <p:stCondLst>
                                            <p:cond delay="499"/>
                                          </p:stCondLst>
                                        </p:cTn>
                                        <p:tgtEl>
                                          <p:spTgt spid="73217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8" presetClass="exit" presetSubtype="16" fill="hold" grpId="0" nodeType="clickEffect">
                                  <p:stCondLst>
                                    <p:cond delay="0"/>
                                  </p:stCondLst>
                                  <p:childTnLst>
                                    <p:animEffect transition="out" filter="diamond(in)">
                                      <p:cBhvr>
                                        <p:cTn id="21" dur="2000"/>
                                        <p:tgtEl>
                                          <p:spTgt spid="732171"/>
                                        </p:tgtEl>
                                      </p:cBhvr>
                                    </p:animEffect>
                                    <p:set>
                                      <p:cBhvr>
                                        <p:cTn id="22" dur="1" fill="hold">
                                          <p:stCondLst>
                                            <p:cond delay="1999"/>
                                          </p:stCondLst>
                                        </p:cTn>
                                        <p:tgtEl>
                                          <p:spTgt spid="73217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732172"/>
                                        </p:tgtEl>
                                      </p:cBhvr>
                                    </p:animEffect>
                                    <p:set>
                                      <p:cBhvr>
                                        <p:cTn id="27" dur="1" fill="hold">
                                          <p:stCondLst>
                                            <p:cond delay="499"/>
                                          </p:stCondLst>
                                        </p:cTn>
                                        <p:tgtEl>
                                          <p:spTgt spid="73217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grpId="0" nodeType="clickEffect">
                                  <p:stCondLst>
                                    <p:cond delay="0"/>
                                  </p:stCondLst>
                                  <p:childTnLst>
                                    <p:animEffect transition="out" filter="checkerboard(across)">
                                      <p:cBhvr>
                                        <p:cTn id="31" dur="500"/>
                                        <p:tgtEl>
                                          <p:spTgt spid="732173"/>
                                        </p:tgtEl>
                                      </p:cBhvr>
                                    </p:animEffect>
                                    <p:set>
                                      <p:cBhvr>
                                        <p:cTn id="32" dur="1" fill="hold">
                                          <p:stCondLst>
                                            <p:cond delay="499"/>
                                          </p:stCondLst>
                                        </p:cTn>
                                        <p:tgtEl>
                                          <p:spTgt spid="73217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0" nodeType="clickEffect">
                                  <p:stCondLst>
                                    <p:cond delay="0"/>
                                  </p:stCondLst>
                                  <p:childTnLst>
                                    <p:animEffect transition="out" filter="blinds(horizontal)">
                                      <p:cBhvr>
                                        <p:cTn id="36" dur="500"/>
                                        <p:tgtEl>
                                          <p:spTgt spid="732174"/>
                                        </p:tgtEl>
                                      </p:cBhvr>
                                    </p:animEffect>
                                    <p:set>
                                      <p:cBhvr>
                                        <p:cTn id="37" dur="1" fill="hold">
                                          <p:stCondLst>
                                            <p:cond delay="499"/>
                                          </p:stCondLst>
                                        </p:cTn>
                                        <p:tgtEl>
                                          <p:spTgt spid="7321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168" grpId="0" animBg="1"/>
      <p:bldP spid="732169" grpId="0" animBg="1"/>
      <p:bldP spid="732170" grpId="0" animBg="1"/>
      <p:bldP spid="732171" grpId="0" animBg="1"/>
      <p:bldP spid="732172" grpId="0" animBg="1"/>
      <p:bldP spid="732173" grpId="0" animBg="1"/>
      <p:bldP spid="73217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fld id="{8CC3D785-D851-4C8E-A4FA-C79E0A3970F5}" type="datetime1">
              <a:rPr lang="en-US"/>
              <a:pPr/>
              <a:t>12/3/2018</a:t>
            </a:fld>
            <a:endParaRPr lang="en-US"/>
          </a:p>
        </p:txBody>
      </p:sp>
      <p:sp>
        <p:nvSpPr>
          <p:cNvPr id="7" name="Slide Number Placeholder 5"/>
          <p:cNvSpPr>
            <a:spLocks noGrp="1"/>
          </p:cNvSpPr>
          <p:nvPr>
            <p:ph type="sldNum" sz="quarter" idx="12"/>
          </p:nvPr>
        </p:nvSpPr>
        <p:spPr/>
        <p:txBody>
          <a:bodyPr/>
          <a:lstStyle/>
          <a:p>
            <a:fld id="{5AA56A53-6BA0-4668-A6D8-1EED16C27520}" type="slidenum">
              <a:rPr lang="en-US"/>
              <a:pPr/>
              <a:t>58</a:t>
            </a:fld>
            <a:endParaRPr lang="en-US"/>
          </a:p>
        </p:txBody>
      </p:sp>
      <p:sp>
        <p:nvSpPr>
          <p:cNvPr id="733186" name="Rectangle 2"/>
          <p:cNvSpPr>
            <a:spLocks noGrp="1" noRot="1" noChangeArrowheads="1"/>
          </p:cNvSpPr>
          <p:nvPr>
            <p:ph type="title"/>
          </p:nvPr>
        </p:nvSpPr>
        <p:spPr/>
        <p:txBody>
          <a:bodyPr/>
          <a:lstStyle/>
          <a:p>
            <a:endParaRPr lang="en-US"/>
          </a:p>
        </p:txBody>
      </p:sp>
      <p:sp>
        <p:nvSpPr>
          <p:cNvPr id="733187" name="Rectangle 3"/>
          <p:cNvSpPr>
            <a:spLocks noGrp="1" noRot="1" noChangeArrowheads="1"/>
          </p:cNvSpPr>
          <p:nvPr>
            <p:ph type="body" idx="1"/>
          </p:nvPr>
        </p:nvSpPr>
        <p:spPr/>
        <p:txBody>
          <a:bodyPr/>
          <a:lstStyle/>
          <a:p>
            <a:endParaRPr lang="en-US"/>
          </a:p>
        </p:txBody>
      </p:sp>
      <p:pic>
        <p:nvPicPr>
          <p:cNvPr id="733188" name="Picture 4"/>
          <p:cNvPicPr>
            <a:picLocks noChangeAspect="1" noChangeArrowheads="1"/>
          </p:cNvPicPr>
          <p:nvPr/>
        </p:nvPicPr>
        <p:blipFill>
          <a:blip r:embed="rId2" cstate="print"/>
          <a:srcRect/>
          <a:stretch>
            <a:fillRect/>
          </a:stretch>
        </p:blipFill>
        <p:spPr bwMode="auto">
          <a:xfrm>
            <a:off x="381000" y="1944688"/>
            <a:ext cx="6911975" cy="2490787"/>
          </a:xfrm>
          <a:prstGeom prst="rect">
            <a:avLst/>
          </a:prstGeom>
          <a:noFill/>
          <a:ln w="9525">
            <a:noFill/>
            <a:miter lim="800000"/>
            <a:headEnd/>
            <a:tailEnd/>
          </a:ln>
          <a:effectLst/>
        </p:spPr>
      </p:pic>
      <p:pic>
        <p:nvPicPr>
          <p:cNvPr id="733189" name="Picture 5"/>
          <p:cNvPicPr>
            <a:picLocks noChangeAspect="1" noChangeArrowheads="1"/>
          </p:cNvPicPr>
          <p:nvPr/>
        </p:nvPicPr>
        <p:blipFill>
          <a:blip r:embed="rId3" cstate="print"/>
          <a:srcRect/>
          <a:stretch>
            <a:fillRect/>
          </a:stretch>
        </p:blipFill>
        <p:spPr bwMode="auto">
          <a:xfrm>
            <a:off x="7331075" y="1838325"/>
            <a:ext cx="1352550" cy="11858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fld id="{797B8492-B09F-4F30-AD65-CD8320F58656}" type="datetime1">
              <a:rPr lang="en-US"/>
              <a:pPr/>
              <a:t>12/3/2018</a:t>
            </a:fld>
            <a:endParaRPr lang="en-US"/>
          </a:p>
        </p:txBody>
      </p:sp>
      <p:sp>
        <p:nvSpPr>
          <p:cNvPr id="7" name="Slide Number Placeholder 5"/>
          <p:cNvSpPr>
            <a:spLocks noGrp="1"/>
          </p:cNvSpPr>
          <p:nvPr>
            <p:ph type="sldNum" sz="quarter" idx="12"/>
          </p:nvPr>
        </p:nvSpPr>
        <p:spPr/>
        <p:txBody>
          <a:bodyPr/>
          <a:lstStyle/>
          <a:p>
            <a:fld id="{A3B8B07D-262E-4AA0-855C-CABE3EF9E91A}" type="slidenum">
              <a:rPr lang="en-US"/>
              <a:pPr/>
              <a:t>59</a:t>
            </a:fld>
            <a:endParaRPr lang="en-US"/>
          </a:p>
        </p:txBody>
      </p:sp>
      <p:sp>
        <p:nvSpPr>
          <p:cNvPr id="734210" name="Rectangle 2"/>
          <p:cNvSpPr>
            <a:spLocks noGrp="1" noRot="1" noChangeArrowheads="1"/>
          </p:cNvSpPr>
          <p:nvPr>
            <p:ph type="title"/>
          </p:nvPr>
        </p:nvSpPr>
        <p:spPr/>
        <p:txBody>
          <a:bodyPr/>
          <a:lstStyle/>
          <a:p>
            <a:endParaRPr lang="en-US"/>
          </a:p>
        </p:txBody>
      </p:sp>
      <p:sp>
        <p:nvSpPr>
          <p:cNvPr id="734211" name="Rectangle 3"/>
          <p:cNvSpPr>
            <a:spLocks noGrp="1" noRot="1" noChangeArrowheads="1"/>
          </p:cNvSpPr>
          <p:nvPr>
            <p:ph type="body" idx="1"/>
          </p:nvPr>
        </p:nvSpPr>
        <p:spPr/>
        <p:txBody>
          <a:bodyPr/>
          <a:lstStyle/>
          <a:p>
            <a:endParaRPr lang="en-US"/>
          </a:p>
        </p:txBody>
      </p:sp>
      <p:pic>
        <p:nvPicPr>
          <p:cNvPr id="734212" name="Picture 4"/>
          <p:cNvPicPr>
            <a:picLocks noChangeAspect="1" noChangeArrowheads="1"/>
          </p:cNvPicPr>
          <p:nvPr/>
        </p:nvPicPr>
        <p:blipFill>
          <a:blip r:embed="rId2" cstate="print"/>
          <a:srcRect/>
          <a:stretch>
            <a:fillRect/>
          </a:stretch>
        </p:blipFill>
        <p:spPr bwMode="auto">
          <a:xfrm>
            <a:off x="685800" y="4740275"/>
            <a:ext cx="7902575" cy="1762125"/>
          </a:xfrm>
          <a:prstGeom prst="rect">
            <a:avLst/>
          </a:prstGeom>
          <a:noFill/>
          <a:ln w="9525">
            <a:noFill/>
            <a:miter lim="800000"/>
            <a:headEnd/>
            <a:tailEnd/>
          </a:ln>
          <a:effectLst/>
        </p:spPr>
      </p:pic>
      <p:pic>
        <p:nvPicPr>
          <p:cNvPr id="734213" name="Picture 5"/>
          <p:cNvPicPr>
            <a:picLocks noChangeAspect="1" noChangeArrowheads="1"/>
          </p:cNvPicPr>
          <p:nvPr/>
        </p:nvPicPr>
        <p:blipFill>
          <a:blip r:embed="rId3" cstate="print"/>
          <a:srcRect/>
          <a:stretch>
            <a:fillRect/>
          </a:stretch>
        </p:blipFill>
        <p:spPr bwMode="auto">
          <a:xfrm>
            <a:off x="1597025" y="134938"/>
            <a:ext cx="6983413" cy="5089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t>2. </a:t>
            </a:r>
            <a:r>
              <a:rPr lang="en-US" dirty="0" err="1" smtClean="0"/>
              <a:t>Phương</a:t>
            </a:r>
            <a:r>
              <a:rPr lang="en-US" dirty="0" smtClean="0"/>
              <a:t> </a:t>
            </a:r>
            <a:r>
              <a:rPr lang="en-US" dirty="0" err="1" smtClean="0"/>
              <a:t>pháp</a:t>
            </a:r>
            <a:r>
              <a:rPr lang="en-US" dirty="0" smtClean="0"/>
              <a:t> </a:t>
            </a:r>
            <a:r>
              <a:rPr lang="en-US" dirty="0" err="1" smtClean="0"/>
              <a:t>phát</a:t>
            </a:r>
            <a:r>
              <a:rPr lang="en-US" dirty="0" smtClean="0"/>
              <a:t> </a:t>
            </a:r>
            <a:r>
              <a:rPr lang="en-US" dirty="0" err="1" smtClean="0"/>
              <a:t>hiện</a:t>
            </a:r>
            <a:r>
              <a:rPr lang="en-US" dirty="0" smtClean="0"/>
              <a:t> </a:t>
            </a:r>
            <a:r>
              <a:rPr lang="en-US" dirty="0" err="1" smtClean="0"/>
              <a:t>biên</a:t>
            </a:r>
            <a:endParaRPr lang="en-US" dirty="0"/>
          </a:p>
        </p:txBody>
      </p:sp>
      <p:sp>
        <p:nvSpPr>
          <p:cNvPr id="3" name="Content Placeholder 2"/>
          <p:cNvSpPr>
            <a:spLocks noGrp="1"/>
          </p:cNvSpPr>
          <p:nvPr>
            <p:ph sz="quarter" idx="1"/>
          </p:nvPr>
        </p:nvSpPr>
        <p:spPr>
          <a:xfrm>
            <a:off x="628650" y="1447800"/>
            <a:ext cx="8515350" cy="5257800"/>
          </a:xfrm>
        </p:spPr>
        <p:txBody>
          <a:bodyPr>
            <a:normAutofit fontScale="92500" lnSpcReduction="10000"/>
          </a:bodyPr>
          <a:lstStyle/>
          <a:p>
            <a:r>
              <a:rPr lang="en-US" dirty="0" smtClean="0"/>
              <a:t>Theo </a:t>
            </a:r>
            <a:r>
              <a:rPr lang="en-US" dirty="0" err="1"/>
              <a:t>toán</a:t>
            </a:r>
            <a:r>
              <a:rPr lang="en-US" dirty="0"/>
              <a:t> </a:t>
            </a:r>
            <a:r>
              <a:rPr lang="en-US" dirty="0" err="1"/>
              <a:t>học</a:t>
            </a:r>
            <a:r>
              <a:rPr lang="en-US" dirty="0"/>
              <a:t>, </a:t>
            </a:r>
            <a:r>
              <a:rPr lang="en-US" dirty="0" err="1"/>
              <a:t>điểm</a:t>
            </a:r>
            <a:r>
              <a:rPr lang="en-US" dirty="0"/>
              <a:t> </a:t>
            </a:r>
            <a:r>
              <a:rPr lang="en-US" dirty="0" err="1"/>
              <a:t>ảnh</a:t>
            </a:r>
            <a:r>
              <a:rPr lang="en-US" dirty="0"/>
              <a:t> </a:t>
            </a:r>
            <a:r>
              <a:rPr lang="en-US" dirty="0" err="1"/>
              <a:t>có</a:t>
            </a:r>
            <a:r>
              <a:rPr lang="en-US" dirty="0"/>
              <a:t> </a:t>
            </a:r>
            <a:r>
              <a:rPr lang="en-US" dirty="0" err="1"/>
              <a:t>sự</a:t>
            </a:r>
            <a:r>
              <a:rPr lang="en-US" dirty="0"/>
              <a:t> </a:t>
            </a:r>
            <a:r>
              <a:rPr lang="en-US" dirty="0" err="1"/>
              <a:t>biến</a:t>
            </a:r>
            <a:r>
              <a:rPr lang="en-US" dirty="0"/>
              <a:t> </a:t>
            </a:r>
            <a:r>
              <a:rPr lang="en-US" dirty="0" err="1"/>
              <a:t>đổi</a:t>
            </a:r>
            <a:r>
              <a:rPr lang="en-US" dirty="0"/>
              <a:t> </a:t>
            </a:r>
            <a:r>
              <a:rPr lang="en-US" dirty="0" err="1"/>
              <a:t>mức</a:t>
            </a:r>
            <a:r>
              <a:rPr lang="en-US" dirty="0"/>
              <a:t> </a:t>
            </a:r>
            <a:r>
              <a:rPr lang="en-US" dirty="0" err="1"/>
              <a:t>xám</a:t>
            </a:r>
            <a:r>
              <a:rPr lang="en-US" dirty="0"/>
              <a:t> u(x) </a:t>
            </a:r>
            <a:r>
              <a:rPr lang="en-US" dirty="0" err="1"/>
              <a:t>một</a:t>
            </a:r>
            <a:r>
              <a:rPr lang="en-US" dirty="0"/>
              <a:t> </a:t>
            </a:r>
            <a:r>
              <a:rPr lang="en-US" dirty="0" err="1"/>
              <a:t>cách</a:t>
            </a:r>
            <a:r>
              <a:rPr lang="en-US" dirty="0"/>
              <a:t> </a:t>
            </a:r>
            <a:r>
              <a:rPr lang="en-US" dirty="0" err="1"/>
              <a:t>đột</a:t>
            </a:r>
            <a:r>
              <a:rPr lang="en-US" dirty="0"/>
              <a:t> </a:t>
            </a:r>
            <a:r>
              <a:rPr lang="en-US" dirty="0" err="1"/>
              <a:t>ngột</a:t>
            </a:r>
            <a:r>
              <a:rPr lang="en-US" dirty="0"/>
              <a:t> </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lvl="1"/>
            <a:r>
              <a:rPr lang="en-US" dirty="0" err="1" smtClean="0"/>
              <a:t>Nếu</a:t>
            </a:r>
            <a:r>
              <a:rPr lang="en-US" dirty="0" smtClean="0"/>
              <a:t> </a:t>
            </a:r>
            <a:r>
              <a:rPr lang="en-US" dirty="0" err="1" smtClean="0"/>
              <a:t>lấy</a:t>
            </a:r>
            <a:r>
              <a:rPr lang="en-US" dirty="0" smtClean="0"/>
              <a:t> </a:t>
            </a:r>
            <a:r>
              <a:rPr lang="en-US" dirty="0" err="1" smtClean="0"/>
              <a:t>đạo</a:t>
            </a:r>
            <a:r>
              <a:rPr lang="en-US" dirty="0" smtClean="0"/>
              <a:t> </a:t>
            </a:r>
            <a:r>
              <a:rPr lang="en-US" dirty="0" err="1" smtClean="0"/>
              <a:t>hàm</a:t>
            </a:r>
            <a:r>
              <a:rPr lang="en-US" dirty="0" smtClean="0"/>
              <a:t> </a:t>
            </a:r>
            <a:r>
              <a:rPr lang="en-US" dirty="0" err="1" smtClean="0"/>
              <a:t>bậc</a:t>
            </a:r>
            <a:r>
              <a:rPr lang="en-US" dirty="0" smtClean="0"/>
              <a:t> </a:t>
            </a:r>
            <a:r>
              <a:rPr lang="en-US" dirty="0" err="1" smtClean="0"/>
              <a:t>nhất</a:t>
            </a:r>
            <a:r>
              <a:rPr lang="en-US" dirty="0" smtClean="0"/>
              <a:t> </a:t>
            </a:r>
            <a:r>
              <a:rPr lang="en-US" dirty="0" err="1" smtClean="0"/>
              <a:t>của</a:t>
            </a:r>
            <a:r>
              <a:rPr lang="en-US" dirty="0" smtClean="0"/>
              <a:t> u(x) </a:t>
            </a:r>
            <a:r>
              <a:rPr lang="en-US" dirty="0" smtClean="0">
                <a:sym typeface="Wingdings" pitchFamily="2" charset="2"/>
              </a:rPr>
              <a:t> </a:t>
            </a:r>
            <a:r>
              <a:rPr lang="en-US" dirty="0" smtClean="0"/>
              <a:t>Gradient</a:t>
            </a:r>
          </a:p>
          <a:p>
            <a:pPr lvl="1"/>
            <a:r>
              <a:rPr lang="en-US" dirty="0" err="1" smtClean="0"/>
              <a:t>Nếu</a:t>
            </a:r>
            <a:r>
              <a:rPr lang="en-US" dirty="0" smtClean="0"/>
              <a:t> </a:t>
            </a:r>
            <a:r>
              <a:rPr lang="en-US" dirty="0" err="1" smtClean="0"/>
              <a:t>lấy</a:t>
            </a:r>
            <a:r>
              <a:rPr lang="en-US" dirty="0" smtClean="0"/>
              <a:t> </a:t>
            </a:r>
            <a:r>
              <a:rPr lang="en-US" dirty="0" err="1" smtClean="0"/>
              <a:t>đạo</a:t>
            </a:r>
            <a:r>
              <a:rPr lang="en-US" dirty="0" smtClean="0"/>
              <a:t> </a:t>
            </a:r>
            <a:r>
              <a:rPr lang="en-US" dirty="0" err="1" smtClean="0"/>
              <a:t>hàm</a:t>
            </a:r>
            <a:r>
              <a:rPr lang="en-US" dirty="0" smtClean="0"/>
              <a:t> </a:t>
            </a:r>
            <a:r>
              <a:rPr lang="en-US" dirty="0" err="1" smtClean="0"/>
              <a:t>bậc</a:t>
            </a:r>
            <a:r>
              <a:rPr lang="en-US" dirty="0" smtClean="0"/>
              <a:t> </a:t>
            </a:r>
            <a:r>
              <a:rPr lang="en-US" dirty="0" err="1" smtClean="0"/>
              <a:t>hai</a:t>
            </a:r>
            <a:r>
              <a:rPr lang="en-US" dirty="0" smtClean="0"/>
              <a:t> </a:t>
            </a:r>
            <a:r>
              <a:rPr lang="en-US" dirty="0" err="1" smtClean="0"/>
              <a:t>của</a:t>
            </a:r>
            <a:r>
              <a:rPr lang="en-US" dirty="0" smtClean="0"/>
              <a:t> u(x) </a:t>
            </a:r>
            <a:r>
              <a:rPr lang="en-US" dirty="0" smtClean="0">
                <a:sym typeface="Wingdings" pitchFamily="2" charset="2"/>
              </a:rPr>
              <a:t> </a:t>
            </a:r>
            <a:r>
              <a:rPr lang="en-US" dirty="0" smtClean="0"/>
              <a:t>Laplace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82D6DCDD-5C52-4389-85E6-8B985C520CE2}" type="slidenum">
              <a:rPr lang="en-US" smtClean="0"/>
              <a:pPr>
                <a:defRPr/>
              </a:pPr>
              <a:t>6</a:t>
            </a:fld>
            <a:endParaRPr lang="en-US"/>
          </a:p>
        </p:txBody>
      </p:sp>
      <p:pic>
        <p:nvPicPr>
          <p:cNvPr id="8" name="Picture 7"/>
          <p:cNvPicPr>
            <a:picLocks noChangeAspect="1" noChangeArrowheads="1"/>
          </p:cNvPicPr>
          <p:nvPr/>
        </p:nvPicPr>
        <p:blipFill>
          <a:blip r:embed="rId2" cstate="print"/>
          <a:srcRect/>
          <a:stretch>
            <a:fillRect/>
          </a:stretch>
        </p:blipFill>
        <p:spPr bwMode="auto">
          <a:xfrm>
            <a:off x="2667000" y="2209800"/>
            <a:ext cx="4648200" cy="3425323"/>
          </a:xfrm>
          <a:prstGeom prst="rect">
            <a:avLst/>
          </a:prstGeom>
          <a:noFill/>
          <a:ln w="9525">
            <a:noFill/>
            <a:miter lim="800000"/>
            <a:headEnd/>
            <a:tailEnd/>
          </a:ln>
          <a:effectLst/>
        </p:spPr>
      </p:pic>
    </p:spTree>
    <p:extLst>
      <p:ext uri="{BB962C8B-B14F-4D97-AF65-F5344CB8AC3E}">
        <p14:creationId xmlns:p14="http://schemas.microsoft.com/office/powerpoint/2010/main" xmlns="" val="33211395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84E3FED-5DD0-4D73-A393-C88EA958D3BE}" type="datetime1">
              <a:rPr lang="en-US"/>
              <a:pPr/>
              <a:t>12/3/2018</a:t>
            </a:fld>
            <a:endParaRPr lang="en-US"/>
          </a:p>
        </p:txBody>
      </p:sp>
      <p:sp>
        <p:nvSpPr>
          <p:cNvPr id="5" name="Slide Number Placeholder 5"/>
          <p:cNvSpPr>
            <a:spLocks noGrp="1"/>
          </p:cNvSpPr>
          <p:nvPr>
            <p:ph type="sldNum" sz="quarter" idx="12"/>
          </p:nvPr>
        </p:nvSpPr>
        <p:spPr/>
        <p:txBody>
          <a:bodyPr/>
          <a:lstStyle/>
          <a:p>
            <a:fld id="{8143043A-9477-4C54-9F54-2A8281586F86}" type="slidenum">
              <a:rPr lang="en-US"/>
              <a:pPr/>
              <a:t>60</a:t>
            </a:fld>
            <a:endParaRPr lang="en-US"/>
          </a:p>
        </p:txBody>
      </p:sp>
      <p:sp>
        <p:nvSpPr>
          <p:cNvPr id="735234" name="Rectangle 2"/>
          <p:cNvSpPr>
            <a:spLocks noGrp="1" noRot="1" noChangeArrowheads="1"/>
          </p:cNvSpPr>
          <p:nvPr>
            <p:ph type="title"/>
          </p:nvPr>
        </p:nvSpPr>
        <p:spPr/>
        <p:txBody>
          <a:bodyPr>
            <a:normAutofit fontScale="90000"/>
          </a:bodyPr>
          <a:lstStyle/>
          <a:p>
            <a:r>
              <a:rPr lang="en-US" sz="3200"/>
              <a:t>Global Processing Using the Hough Transform</a:t>
            </a:r>
          </a:p>
        </p:txBody>
      </p:sp>
      <p:sp>
        <p:nvSpPr>
          <p:cNvPr id="735235" name="Rectangle 3"/>
          <p:cNvSpPr>
            <a:spLocks noGrp="1" noRot="1" noChangeArrowheads="1"/>
          </p:cNvSpPr>
          <p:nvPr>
            <p:ph type="body" idx="1"/>
          </p:nvPr>
        </p:nvSpPr>
        <p:spPr>
          <a:xfrm>
            <a:off x="301625" y="1600200"/>
            <a:ext cx="8540750" cy="4454525"/>
          </a:xfrm>
        </p:spPr>
        <p:txBody>
          <a:bodyPr/>
          <a:lstStyle/>
          <a:p>
            <a:pPr>
              <a:lnSpc>
                <a:spcPct val="80000"/>
              </a:lnSpc>
            </a:pPr>
            <a:r>
              <a:rPr lang="en-US" sz="2400" dirty="0">
                <a:effectLst/>
              </a:rPr>
              <a:t>“</a:t>
            </a:r>
            <a:r>
              <a:rPr lang="en-US" sz="2400" b="1" dirty="0">
                <a:effectLst/>
              </a:rPr>
              <a:t>The Hough transform</a:t>
            </a:r>
            <a:r>
              <a:rPr lang="en-US" sz="2400" dirty="0">
                <a:effectLst/>
              </a:rPr>
              <a:t> is a general technique for identifying the locations and orientations of certain types of features in a digital image. Developed by Paul Hough in 1962 and patented by IBM, the transform consists of </a:t>
            </a:r>
            <a:r>
              <a:rPr lang="en-US" sz="2400" dirty="0" err="1">
                <a:effectLst/>
              </a:rPr>
              <a:t>parameterizing</a:t>
            </a:r>
            <a:r>
              <a:rPr lang="en-US" sz="2400" dirty="0">
                <a:effectLst/>
              </a:rPr>
              <a:t> a description of a feature at any given location in the original image’s space. A mesh in the space defined by these parameter is then generated, and at each mesh point a value is accumulated, indicating how well an object generated by the parameters defined at that point fits the given image. Mesh points that accumulate relatively larger values then describe features that may be projected back onto the image, fitting to some degree the features actually present in the image.”</a:t>
            </a:r>
            <a:endParaRPr lang="en-US" sz="2400" dirty="0"/>
          </a:p>
          <a:p>
            <a:pPr>
              <a:lnSpc>
                <a:spcPct val="80000"/>
              </a:lnSpc>
              <a:buFont typeface="Arial" charset="0"/>
              <a:buNone/>
            </a:pPr>
            <a:r>
              <a:rPr lang="en-US" sz="1800" dirty="0">
                <a:effectLst/>
              </a:rPr>
              <a:t>    </a:t>
            </a:r>
            <a:r>
              <a:rPr lang="en-US" sz="1800" dirty="0" err="1">
                <a:effectLst/>
              </a:rPr>
              <a:t>http://planetmath.org/encyclopedia/HoughTransform.html</a:t>
            </a:r>
            <a:endParaRPr lang="en-US" sz="1800" dirty="0">
              <a:effectLst/>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fld id="{DC044BF3-026F-4E63-8EDF-1EF9CAD6B228}" type="datetime1">
              <a:rPr lang="en-US"/>
              <a:pPr/>
              <a:t>12/3/2018</a:t>
            </a:fld>
            <a:endParaRPr lang="en-US"/>
          </a:p>
        </p:txBody>
      </p:sp>
      <p:sp>
        <p:nvSpPr>
          <p:cNvPr id="7" name="Slide Number Placeholder 5"/>
          <p:cNvSpPr>
            <a:spLocks noGrp="1"/>
          </p:cNvSpPr>
          <p:nvPr>
            <p:ph type="sldNum" sz="quarter" idx="12"/>
          </p:nvPr>
        </p:nvSpPr>
        <p:spPr/>
        <p:txBody>
          <a:bodyPr/>
          <a:lstStyle/>
          <a:p>
            <a:fld id="{3874608A-EB00-4153-83B4-AFF844B40D90}" type="slidenum">
              <a:rPr lang="en-US"/>
              <a:pPr/>
              <a:t>61</a:t>
            </a:fld>
            <a:endParaRPr lang="en-US"/>
          </a:p>
        </p:txBody>
      </p:sp>
      <p:sp>
        <p:nvSpPr>
          <p:cNvPr id="736258" name="Rectangle 2"/>
          <p:cNvSpPr>
            <a:spLocks noGrp="1" noRot="1" noChangeArrowheads="1"/>
          </p:cNvSpPr>
          <p:nvPr>
            <p:ph type="title"/>
          </p:nvPr>
        </p:nvSpPr>
        <p:spPr/>
        <p:txBody>
          <a:bodyPr/>
          <a:lstStyle/>
          <a:p>
            <a:r>
              <a:rPr lang="en-US" dirty="0" smtClean="0"/>
              <a:t>Hough transformation</a:t>
            </a:r>
            <a:endParaRPr lang="en-US" dirty="0"/>
          </a:p>
        </p:txBody>
      </p:sp>
      <p:sp>
        <p:nvSpPr>
          <p:cNvPr id="736259" name="Rectangle 3"/>
          <p:cNvSpPr>
            <a:spLocks noGrp="1" noRot="1" noChangeArrowheads="1"/>
          </p:cNvSpPr>
          <p:nvPr>
            <p:ph type="body" idx="1"/>
          </p:nvPr>
        </p:nvSpPr>
        <p:spPr/>
        <p:txBody>
          <a:bodyPr/>
          <a:lstStyle/>
          <a:p>
            <a:endParaRPr lang="en-US"/>
          </a:p>
        </p:txBody>
      </p:sp>
      <p:pic>
        <p:nvPicPr>
          <p:cNvPr id="736260" name="Picture 4"/>
          <p:cNvPicPr>
            <a:picLocks noChangeAspect="1" noChangeArrowheads="1"/>
          </p:cNvPicPr>
          <p:nvPr/>
        </p:nvPicPr>
        <p:blipFill>
          <a:blip r:embed="rId2" cstate="print"/>
          <a:srcRect/>
          <a:stretch>
            <a:fillRect/>
          </a:stretch>
        </p:blipFill>
        <p:spPr bwMode="auto">
          <a:xfrm>
            <a:off x="298450" y="2057400"/>
            <a:ext cx="8477250" cy="2909887"/>
          </a:xfrm>
          <a:prstGeom prst="rect">
            <a:avLst/>
          </a:prstGeom>
          <a:noFill/>
          <a:ln w="9525">
            <a:noFill/>
            <a:miter lim="800000"/>
            <a:headEnd/>
            <a:tailEnd/>
          </a:ln>
          <a:effectLst/>
        </p:spPr>
      </p:pic>
      <p:pic>
        <p:nvPicPr>
          <p:cNvPr id="736261" name="Picture 5"/>
          <p:cNvPicPr>
            <a:picLocks noChangeAspect="1" noChangeArrowheads="1"/>
          </p:cNvPicPr>
          <p:nvPr/>
        </p:nvPicPr>
        <p:blipFill>
          <a:blip r:embed="rId3" cstate="print"/>
          <a:srcRect/>
          <a:stretch>
            <a:fillRect/>
          </a:stretch>
        </p:blipFill>
        <p:spPr bwMode="auto">
          <a:xfrm>
            <a:off x="0" y="5149850"/>
            <a:ext cx="8782050" cy="11953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fld id="{70D35D6F-F3DE-4B10-8031-525948B2C2A9}" type="datetime1">
              <a:rPr lang="en-US"/>
              <a:pPr/>
              <a:t>12/3/2018</a:t>
            </a:fld>
            <a:endParaRPr lang="en-US"/>
          </a:p>
        </p:txBody>
      </p:sp>
      <p:sp>
        <p:nvSpPr>
          <p:cNvPr id="7" name="Slide Number Placeholder 5"/>
          <p:cNvSpPr>
            <a:spLocks noGrp="1"/>
          </p:cNvSpPr>
          <p:nvPr>
            <p:ph type="sldNum" sz="quarter" idx="12"/>
          </p:nvPr>
        </p:nvSpPr>
        <p:spPr/>
        <p:txBody>
          <a:bodyPr/>
          <a:lstStyle/>
          <a:p>
            <a:fld id="{4B4C8601-C17C-4F29-A794-6662FB2BB7F7}" type="slidenum">
              <a:rPr lang="en-US"/>
              <a:pPr/>
              <a:t>62</a:t>
            </a:fld>
            <a:endParaRPr lang="en-US"/>
          </a:p>
        </p:txBody>
      </p:sp>
      <p:sp>
        <p:nvSpPr>
          <p:cNvPr id="737282" name="Rectangle 2"/>
          <p:cNvSpPr>
            <a:spLocks noGrp="1" noRot="1" noChangeArrowheads="1"/>
          </p:cNvSpPr>
          <p:nvPr>
            <p:ph type="title"/>
          </p:nvPr>
        </p:nvSpPr>
        <p:spPr/>
        <p:txBody>
          <a:bodyPr/>
          <a:lstStyle/>
          <a:p>
            <a:endParaRPr lang="en-US"/>
          </a:p>
        </p:txBody>
      </p:sp>
      <p:sp>
        <p:nvSpPr>
          <p:cNvPr id="737283" name="Rectangle 3"/>
          <p:cNvSpPr>
            <a:spLocks noGrp="1" noRot="1" noChangeArrowheads="1"/>
          </p:cNvSpPr>
          <p:nvPr>
            <p:ph type="body" idx="1"/>
          </p:nvPr>
        </p:nvSpPr>
        <p:spPr/>
        <p:txBody>
          <a:bodyPr/>
          <a:lstStyle/>
          <a:p>
            <a:endParaRPr lang="en-US"/>
          </a:p>
        </p:txBody>
      </p:sp>
      <p:pic>
        <p:nvPicPr>
          <p:cNvPr id="737284" name="Picture 4"/>
          <p:cNvPicPr>
            <a:picLocks noChangeAspect="1" noChangeArrowheads="1"/>
          </p:cNvPicPr>
          <p:nvPr/>
        </p:nvPicPr>
        <p:blipFill>
          <a:blip r:embed="rId2" cstate="print"/>
          <a:srcRect/>
          <a:stretch>
            <a:fillRect/>
          </a:stretch>
        </p:blipFill>
        <p:spPr bwMode="auto">
          <a:xfrm>
            <a:off x="6773863" y="639763"/>
            <a:ext cx="1701800" cy="3030537"/>
          </a:xfrm>
          <a:prstGeom prst="rect">
            <a:avLst/>
          </a:prstGeom>
          <a:noFill/>
          <a:ln w="9525">
            <a:noFill/>
            <a:miter lim="800000"/>
            <a:headEnd/>
            <a:tailEnd/>
          </a:ln>
          <a:effectLst/>
        </p:spPr>
      </p:pic>
      <p:pic>
        <p:nvPicPr>
          <p:cNvPr id="737285" name="Picture 5"/>
          <p:cNvPicPr>
            <a:picLocks noChangeAspect="1" noChangeArrowheads="1"/>
          </p:cNvPicPr>
          <p:nvPr/>
        </p:nvPicPr>
        <p:blipFill>
          <a:blip r:embed="rId3" cstate="print"/>
          <a:srcRect/>
          <a:stretch>
            <a:fillRect/>
          </a:stretch>
        </p:blipFill>
        <p:spPr bwMode="auto">
          <a:xfrm>
            <a:off x="1311275" y="427038"/>
            <a:ext cx="5207000" cy="59388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29A6DA09-BFDA-480D-B39E-F01BD7EFE3D1}" type="datetime1">
              <a:rPr lang="en-US"/>
              <a:pPr/>
              <a:t>12/3/2018</a:t>
            </a:fld>
            <a:endParaRPr lang="en-US"/>
          </a:p>
        </p:txBody>
      </p:sp>
      <p:sp>
        <p:nvSpPr>
          <p:cNvPr id="6" name="Slide Number Placeholder 5"/>
          <p:cNvSpPr>
            <a:spLocks noGrp="1"/>
          </p:cNvSpPr>
          <p:nvPr>
            <p:ph type="sldNum" sz="quarter" idx="12"/>
          </p:nvPr>
        </p:nvSpPr>
        <p:spPr/>
        <p:txBody>
          <a:bodyPr/>
          <a:lstStyle/>
          <a:p>
            <a:fld id="{5D05CC1E-3E9B-4F20-B70C-DC89B08864ED}" type="slidenum">
              <a:rPr lang="en-US"/>
              <a:pPr/>
              <a:t>63</a:t>
            </a:fld>
            <a:endParaRPr lang="en-US"/>
          </a:p>
        </p:txBody>
      </p:sp>
      <p:sp>
        <p:nvSpPr>
          <p:cNvPr id="738306" name="Rectangle 2"/>
          <p:cNvSpPr>
            <a:spLocks noGrp="1" noRot="1" noChangeArrowheads="1"/>
          </p:cNvSpPr>
          <p:nvPr>
            <p:ph type="title"/>
          </p:nvPr>
        </p:nvSpPr>
        <p:spPr/>
        <p:txBody>
          <a:bodyPr>
            <a:normAutofit fontScale="90000"/>
          </a:bodyPr>
          <a:lstStyle/>
          <a:p>
            <a:r>
              <a:rPr lang="en-US" sz="3200"/>
              <a:t>Edge-linking Based on the Hough Transform</a:t>
            </a:r>
          </a:p>
        </p:txBody>
      </p:sp>
      <p:sp>
        <p:nvSpPr>
          <p:cNvPr id="738307" name="Rectangle 3"/>
          <p:cNvSpPr>
            <a:spLocks noGrp="1" noRot="1" noChangeArrowheads="1"/>
          </p:cNvSpPr>
          <p:nvPr>
            <p:ph type="body" idx="1"/>
          </p:nvPr>
        </p:nvSpPr>
        <p:spPr/>
        <p:txBody>
          <a:bodyPr/>
          <a:lstStyle/>
          <a:p>
            <a:pPr marL="609600" indent="-609600">
              <a:buFont typeface="Arial" charset="0"/>
              <a:buAutoNum type="arabicPeriod"/>
            </a:pPr>
            <a:r>
              <a:rPr lang="en-US" sz="2400" dirty="0">
                <a:effectLst/>
              </a:rPr>
              <a:t>Obtain a binary edge image</a:t>
            </a:r>
          </a:p>
          <a:p>
            <a:pPr marL="609600" indent="-609600">
              <a:buFont typeface="Arial" charset="0"/>
              <a:buAutoNum type="arabicPeriod"/>
            </a:pPr>
            <a:endParaRPr lang="en-US" sz="2400" dirty="0">
              <a:effectLst/>
            </a:endParaRPr>
          </a:p>
          <a:p>
            <a:pPr marL="609600" indent="-609600">
              <a:buFont typeface="Arial" charset="0"/>
              <a:buAutoNum type="arabicPeriod"/>
            </a:pPr>
            <a:r>
              <a:rPr lang="en-US" sz="2400" dirty="0">
                <a:effectLst/>
              </a:rPr>
              <a:t>Specify subdivisions in      </a:t>
            </a:r>
          </a:p>
          <a:p>
            <a:pPr marL="609600" indent="-609600">
              <a:buFont typeface="Arial" charset="0"/>
              <a:buAutoNum type="arabicPeriod"/>
            </a:pPr>
            <a:endParaRPr lang="en-US" sz="2400" dirty="0">
              <a:effectLst/>
            </a:endParaRPr>
          </a:p>
          <a:p>
            <a:pPr marL="609600" indent="-609600">
              <a:buFont typeface="Arial" charset="0"/>
              <a:buAutoNum type="arabicPeriod"/>
            </a:pPr>
            <a:r>
              <a:rPr lang="en-US" sz="2400" dirty="0">
                <a:effectLst/>
              </a:rPr>
              <a:t>Examine the counts of the accumulator cells for high pixel concentrations</a:t>
            </a:r>
          </a:p>
          <a:p>
            <a:pPr marL="609600" indent="-609600">
              <a:buFont typeface="Arial" charset="0"/>
              <a:buAutoNum type="arabicPeriod"/>
            </a:pPr>
            <a:endParaRPr lang="en-US" sz="2400" dirty="0">
              <a:effectLst/>
            </a:endParaRPr>
          </a:p>
          <a:p>
            <a:pPr marL="609600" indent="-609600">
              <a:buFont typeface="Arial" charset="0"/>
              <a:buAutoNum type="arabicPeriod"/>
            </a:pPr>
            <a:r>
              <a:rPr lang="en-US" sz="2400" dirty="0">
                <a:effectLst/>
              </a:rPr>
              <a:t>Examine the relationship between pixels in chosen cell </a:t>
            </a:r>
          </a:p>
        </p:txBody>
      </p:sp>
      <p:graphicFrame>
        <p:nvGraphicFramePr>
          <p:cNvPr id="738308" name="Object 4"/>
          <p:cNvGraphicFramePr>
            <a:graphicFrameLocks noChangeAspect="1"/>
          </p:cNvGraphicFramePr>
          <p:nvPr/>
        </p:nvGraphicFramePr>
        <p:xfrm>
          <a:off x="4495800" y="2590800"/>
          <a:ext cx="1657350" cy="465138"/>
        </p:xfrm>
        <a:graphic>
          <a:graphicData uri="http://schemas.openxmlformats.org/presentationml/2006/ole">
            <p:oleObj spid="_x0000_s16386" name="Equation" r:id="rId3" imgW="723600" imgH="203040"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38307">
                                            <p:txEl>
                                              <p:pRg st="2" end="2"/>
                                            </p:txEl>
                                          </p:spTgt>
                                        </p:tgtEl>
                                        <p:attrNameLst>
                                          <p:attrName>style.visibility</p:attrName>
                                        </p:attrNameLst>
                                      </p:cBhvr>
                                      <p:to>
                                        <p:strVal val="visible"/>
                                      </p:to>
                                    </p:set>
                                    <p:animEffect transition="in" filter="box(in)">
                                      <p:cBhvr>
                                        <p:cTn id="7" dur="500"/>
                                        <p:tgtEl>
                                          <p:spTgt spid="738307">
                                            <p:txEl>
                                              <p:pRg st="2" end="2"/>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738308"/>
                                        </p:tgtEl>
                                        <p:attrNameLst>
                                          <p:attrName>style.visibility</p:attrName>
                                        </p:attrNameLst>
                                      </p:cBhvr>
                                      <p:to>
                                        <p:strVal val="visible"/>
                                      </p:to>
                                    </p:set>
                                    <p:animEffect transition="in" filter="box(in)">
                                      <p:cBhvr>
                                        <p:cTn id="10" dur="500"/>
                                        <p:tgtEl>
                                          <p:spTgt spid="73830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38307">
                                            <p:txEl>
                                              <p:pRg st="4" end="4"/>
                                            </p:txEl>
                                          </p:spTgt>
                                        </p:tgtEl>
                                        <p:attrNameLst>
                                          <p:attrName>style.visibility</p:attrName>
                                        </p:attrNameLst>
                                      </p:cBhvr>
                                      <p:to>
                                        <p:strVal val="visible"/>
                                      </p:to>
                                    </p:set>
                                    <p:animEffect transition="in" filter="blinds(horizontal)">
                                      <p:cBhvr>
                                        <p:cTn id="15" dur="500"/>
                                        <p:tgtEl>
                                          <p:spTgt spid="738307">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738307">
                                            <p:txEl>
                                              <p:pRg st="6" end="6"/>
                                            </p:txEl>
                                          </p:spTgt>
                                        </p:tgtEl>
                                        <p:attrNameLst>
                                          <p:attrName>style.visibility</p:attrName>
                                        </p:attrNameLst>
                                      </p:cBhvr>
                                      <p:to>
                                        <p:strVal val="visible"/>
                                      </p:to>
                                    </p:set>
                                    <p:animEffect transition="in" filter="diamond(in)">
                                      <p:cBhvr>
                                        <p:cTn id="20" dur="2000"/>
                                        <p:tgtEl>
                                          <p:spTgt spid="7383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B604F618-70A4-48CC-90CD-9183AD03FDBE}" type="datetime1">
              <a:rPr lang="en-US"/>
              <a:pPr/>
              <a:t>12/3/2018</a:t>
            </a:fld>
            <a:endParaRPr lang="en-US"/>
          </a:p>
        </p:txBody>
      </p:sp>
      <p:sp>
        <p:nvSpPr>
          <p:cNvPr id="6" name="Slide Number Placeholder 5"/>
          <p:cNvSpPr>
            <a:spLocks noGrp="1"/>
          </p:cNvSpPr>
          <p:nvPr>
            <p:ph type="sldNum" sz="quarter" idx="12"/>
          </p:nvPr>
        </p:nvSpPr>
        <p:spPr/>
        <p:txBody>
          <a:bodyPr/>
          <a:lstStyle/>
          <a:p>
            <a:fld id="{3716F2B2-E4C4-4E8B-BD03-3A07B92F5699}" type="slidenum">
              <a:rPr lang="en-US"/>
              <a:pPr/>
              <a:t>64</a:t>
            </a:fld>
            <a:endParaRPr lang="en-US"/>
          </a:p>
        </p:txBody>
      </p:sp>
      <p:sp>
        <p:nvSpPr>
          <p:cNvPr id="740354" name="Rectangle 2"/>
          <p:cNvSpPr>
            <a:spLocks noGrp="1" noRot="1" noChangeArrowheads="1"/>
          </p:cNvSpPr>
          <p:nvPr>
            <p:ph type="title"/>
          </p:nvPr>
        </p:nvSpPr>
        <p:spPr/>
        <p:txBody>
          <a:bodyPr/>
          <a:lstStyle/>
          <a:p>
            <a:endParaRPr lang="en-US"/>
          </a:p>
        </p:txBody>
      </p:sp>
      <p:sp>
        <p:nvSpPr>
          <p:cNvPr id="740355" name="Rectangle 3"/>
          <p:cNvSpPr>
            <a:spLocks noGrp="1" noRot="1" noChangeArrowheads="1"/>
          </p:cNvSpPr>
          <p:nvPr>
            <p:ph type="body" idx="1"/>
          </p:nvPr>
        </p:nvSpPr>
        <p:spPr/>
        <p:txBody>
          <a:bodyPr/>
          <a:lstStyle/>
          <a:p>
            <a:endParaRPr lang="en-US"/>
          </a:p>
        </p:txBody>
      </p:sp>
      <p:pic>
        <p:nvPicPr>
          <p:cNvPr id="740356" name="Picture 4" descr="Fig1034(a)(marion_airport)"/>
          <p:cNvPicPr>
            <a:picLocks noChangeAspect="1" noChangeArrowheads="1"/>
          </p:cNvPicPr>
          <p:nvPr/>
        </p:nvPicPr>
        <p:blipFill>
          <a:blip r:embed="rId2" cstate="print"/>
          <a:srcRect/>
          <a:stretch>
            <a:fillRect/>
          </a:stretch>
        </p:blipFill>
        <p:spPr bwMode="auto">
          <a:xfrm>
            <a:off x="744538" y="9525"/>
            <a:ext cx="7667625" cy="682625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fld id="{4A490F29-23F9-4338-83AB-2A61F76DFF0F}" type="datetime1">
              <a:rPr lang="en-US"/>
              <a:pPr/>
              <a:t>12/3/2018</a:t>
            </a:fld>
            <a:endParaRPr lang="en-US"/>
          </a:p>
        </p:txBody>
      </p:sp>
      <p:sp>
        <p:nvSpPr>
          <p:cNvPr id="7" name="Slide Number Placeholder 5"/>
          <p:cNvSpPr>
            <a:spLocks noGrp="1"/>
          </p:cNvSpPr>
          <p:nvPr>
            <p:ph type="sldNum" sz="quarter" idx="12"/>
          </p:nvPr>
        </p:nvSpPr>
        <p:spPr/>
        <p:txBody>
          <a:bodyPr/>
          <a:lstStyle/>
          <a:p>
            <a:fld id="{F65784A4-4E2C-481B-B082-6F299BA68C76}" type="slidenum">
              <a:rPr lang="en-US"/>
              <a:pPr/>
              <a:t>65</a:t>
            </a:fld>
            <a:endParaRPr lang="en-US"/>
          </a:p>
        </p:txBody>
      </p:sp>
      <p:sp>
        <p:nvSpPr>
          <p:cNvPr id="739330" name="Rectangle 2"/>
          <p:cNvSpPr>
            <a:spLocks noGrp="1" noRot="1" noChangeArrowheads="1"/>
          </p:cNvSpPr>
          <p:nvPr>
            <p:ph type="title"/>
          </p:nvPr>
        </p:nvSpPr>
        <p:spPr/>
        <p:txBody>
          <a:bodyPr/>
          <a:lstStyle/>
          <a:p>
            <a:endParaRPr lang="en-US"/>
          </a:p>
        </p:txBody>
      </p:sp>
      <p:sp>
        <p:nvSpPr>
          <p:cNvPr id="739331" name="Rectangle 3"/>
          <p:cNvSpPr>
            <a:spLocks noGrp="1" noRot="1" noChangeArrowheads="1"/>
          </p:cNvSpPr>
          <p:nvPr>
            <p:ph type="body" idx="1"/>
          </p:nvPr>
        </p:nvSpPr>
        <p:spPr/>
        <p:txBody>
          <a:bodyPr/>
          <a:lstStyle/>
          <a:p>
            <a:endParaRPr lang="en-US"/>
          </a:p>
        </p:txBody>
      </p:sp>
      <p:pic>
        <p:nvPicPr>
          <p:cNvPr id="739332" name="Picture 4"/>
          <p:cNvPicPr>
            <a:picLocks noChangeAspect="1" noChangeArrowheads="1"/>
          </p:cNvPicPr>
          <p:nvPr/>
        </p:nvPicPr>
        <p:blipFill>
          <a:blip r:embed="rId2" cstate="print"/>
          <a:srcRect/>
          <a:stretch>
            <a:fillRect/>
          </a:stretch>
        </p:blipFill>
        <p:spPr bwMode="auto">
          <a:xfrm>
            <a:off x="528638" y="430213"/>
            <a:ext cx="8134350" cy="4840287"/>
          </a:xfrm>
          <a:prstGeom prst="rect">
            <a:avLst/>
          </a:prstGeom>
          <a:noFill/>
          <a:ln w="9525">
            <a:noFill/>
            <a:miter lim="800000"/>
            <a:headEnd/>
            <a:tailEnd/>
          </a:ln>
          <a:effectLst/>
        </p:spPr>
      </p:pic>
      <p:pic>
        <p:nvPicPr>
          <p:cNvPr id="739333" name="Picture 5"/>
          <p:cNvPicPr>
            <a:picLocks noChangeAspect="1" noChangeArrowheads="1"/>
          </p:cNvPicPr>
          <p:nvPr/>
        </p:nvPicPr>
        <p:blipFill>
          <a:blip r:embed="rId3" cstate="print"/>
          <a:srcRect/>
          <a:stretch>
            <a:fillRect/>
          </a:stretch>
        </p:blipFill>
        <p:spPr bwMode="auto">
          <a:xfrm>
            <a:off x="487363" y="5245100"/>
            <a:ext cx="8128000" cy="1346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2.1</a:t>
            </a:r>
            <a:r>
              <a:rPr lang="en-US" dirty="0"/>
              <a:t>. </a:t>
            </a:r>
            <a:r>
              <a:rPr lang="en-US" dirty="0" err="1" smtClean="0"/>
              <a:t>Phát</a:t>
            </a:r>
            <a:r>
              <a:rPr lang="en-US" dirty="0" smtClean="0"/>
              <a:t> </a:t>
            </a:r>
            <a:r>
              <a:rPr lang="en-US" dirty="0" err="1"/>
              <a:t>hiện</a:t>
            </a:r>
            <a:r>
              <a:rPr lang="en-US" dirty="0"/>
              <a:t> </a:t>
            </a:r>
            <a:r>
              <a:rPr lang="en-US" dirty="0" err="1"/>
              <a:t>biên</a:t>
            </a:r>
            <a:r>
              <a:rPr lang="en-US" dirty="0"/>
              <a:t> gradient</a:t>
            </a:r>
          </a:p>
        </p:txBody>
      </p:sp>
      <p:sp>
        <p:nvSpPr>
          <p:cNvPr id="3" name="Content Placeholder 2"/>
          <p:cNvSpPr>
            <a:spLocks noGrp="1"/>
          </p:cNvSpPr>
          <p:nvPr>
            <p:ph sz="quarter" idx="1"/>
          </p:nvPr>
        </p:nvSpPr>
        <p:spPr>
          <a:xfrm>
            <a:off x="628650" y="1295399"/>
            <a:ext cx="7886700" cy="5120640"/>
          </a:xfrm>
        </p:spPr>
        <p:txBody>
          <a:bodyPr>
            <a:normAutofit/>
          </a:bodyPr>
          <a:lstStyle/>
          <a:p>
            <a:r>
              <a:rPr lang="en-US" dirty="0"/>
              <a:t>Gradient </a:t>
            </a:r>
            <a:r>
              <a:rPr lang="en-US" dirty="0" err="1"/>
              <a:t>là</a:t>
            </a:r>
            <a:r>
              <a:rPr lang="en-US" dirty="0"/>
              <a:t> </a:t>
            </a:r>
            <a:r>
              <a:rPr lang="en-US" dirty="0" err="1"/>
              <a:t>một</a:t>
            </a:r>
            <a:r>
              <a:rPr lang="en-US" dirty="0"/>
              <a:t> </a:t>
            </a:r>
            <a:r>
              <a:rPr lang="en-US" dirty="0" err="1"/>
              <a:t>vectơ</a:t>
            </a:r>
            <a:r>
              <a:rPr lang="en-US" dirty="0"/>
              <a:t> </a:t>
            </a:r>
            <a:r>
              <a:rPr lang="en-US" dirty="0" err="1"/>
              <a:t>có</a:t>
            </a:r>
            <a:r>
              <a:rPr lang="en-US" dirty="0"/>
              <a:t> </a:t>
            </a:r>
            <a:r>
              <a:rPr lang="en-US" dirty="0" err="1"/>
              <a:t>các</a:t>
            </a:r>
            <a:r>
              <a:rPr lang="en-US" dirty="0"/>
              <a:t> </a:t>
            </a:r>
            <a:r>
              <a:rPr lang="en-US" dirty="0" err="1"/>
              <a:t>thành</a:t>
            </a:r>
            <a:r>
              <a:rPr lang="en-US" dirty="0"/>
              <a:t> </a:t>
            </a:r>
            <a:r>
              <a:rPr lang="en-US" dirty="0" err="1"/>
              <a:t>phần</a:t>
            </a:r>
            <a:r>
              <a:rPr lang="en-US" dirty="0"/>
              <a:t> </a:t>
            </a:r>
            <a:r>
              <a:rPr lang="en-US" dirty="0" err="1"/>
              <a:t>biểu</a:t>
            </a:r>
            <a:r>
              <a:rPr lang="en-US" dirty="0"/>
              <a:t> </a:t>
            </a:r>
            <a:r>
              <a:rPr lang="en-US" dirty="0" err="1"/>
              <a:t>thị</a:t>
            </a:r>
            <a:r>
              <a:rPr lang="en-US" dirty="0"/>
              <a:t> </a:t>
            </a:r>
            <a:r>
              <a:rPr lang="en-US" dirty="0" err="1"/>
              <a:t>tốc</a:t>
            </a:r>
            <a:r>
              <a:rPr lang="en-US" dirty="0"/>
              <a:t> </a:t>
            </a:r>
            <a:r>
              <a:rPr lang="en-US" dirty="0" err="1"/>
              <a:t>độ</a:t>
            </a:r>
            <a:r>
              <a:rPr lang="en-US" dirty="0"/>
              <a:t> </a:t>
            </a:r>
            <a:r>
              <a:rPr lang="en-US" dirty="0" err="1"/>
              <a:t>thay</a:t>
            </a:r>
            <a:r>
              <a:rPr lang="en-US" dirty="0"/>
              <a:t> </a:t>
            </a:r>
            <a:r>
              <a:rPr lang="en-US" dirty="0" err="1"/>
              <a:t>đổi</a:t>
            </a:r>
            <a:r>
              <a:rPr lang="en-US" dirty="0"/>
              <a:t> </a:t>
            </a:r>
            <a:r>
              <a:rPr lang="en-US" dirty="0" err="1"/>
              <a:t>mức</a:t>
            </a:r>
            <a:r>
              <a:rPr lang="en-US" dirty="0"/>
              <a:t> </a:t>
            </a:r>
            <a:r>
              <a:rPr lang="en-US" dirty="0" err="1"/>
              <a:t>xám</a:t>
            </a:r>
            <a:r>
              <a:rPr lang="en-US" dirty="0"/>
              <a:t> </a:t>
            </a:r>
            <a:r>
              <a:rPr lang="en-US" dirty="0" err="1"/>
              <a:t>của</a:t>
            </a:r>
            <a:r>
              <a:rPr lang="en-US" dirty="0"/>
              <a:t> </a:t>
            </a:r>
            <a:r>
              <a:rPr lang="en-US" dirty="0" err="1"/>
              <a:t>điểm</a:t>
            </a:r>
            <a:r>
              <a:rPr lang="en-US" dirty="0"/>
              <a:t> </a:t>
            </a:r>
            <a:r>
              <a:rPr lang="en-US" dirty="0" err="1"/>
              <a:t>ảnh</a:t>
            </a:r>
            <a:r>
              <a:rPr lang="en-US" dirty="0"/>
              <a:t> (</a:t>
            </a:r>
            <a:r>
              <a:rPr lang="en-US" dirty="0" err="1"/>
              <a:t>theo</a:t>
            </a:r>
            <a:r>
              <a:rPr lang="en-US" dirty="0"/>
              <a:t> </a:t>
            </a:r>
            <a:r>
              <a:rPr lang="en-US" dirty="0" err="1"/>
              <a:t>hai</a:t>
            </a:r>
            <a:r>
              <a:rPr lang="en-US" dirty="0"/>
              <a:t> </a:t>
            </a:r>
            <a:r>
              <a:rPr lang="en-US" dirty="0" err="1"/>
              <a:t>hướng</a:t>
            </a:r>
            <a:r>
              <a:rPr lang="en-US" dirty="0"/>
              <a:t> </a:t>
            </a:r>
            <a:r>
              <a:rPr lang="en-US" i="1" dirty="0" err="1"/>
              <a:t>x,y</a:t>
            </a:r>
            <a:r>
              <a:rPr lang="en-US" dirty="0"/>
              <a:t> </a:t>
            </a:r>
            <a:r>
              <a:rPr lang="en-US" dirty="0" err="1"/>
              <a:t>đối</a:t>
            </a:r>
            <a:r>
              <a:rPr lang="en-US" dirty="0"/>
              <a:t> </a:t>
            </a:r>
            <a:r>
              <a:rPr lang="en-US" dirty="0" err="1"/>
              <a:t>với</a:t>
            </a:r>
            <a:r>
              <a:rPr lang="en-US" dirty="0"/>
              <a:t> </a:t>
            </a:r>
            <a:r>
              <a:rPr lang="en-US" dirty="0" err="1"/>
              <a:t>ảnh</a:t>
            </a:r>
            <a:r>
              <a:rPr lang="en-US" dirty="0"/>
              <a:t> 2 </a:t>
            </a:r>
            <a:r>
              <a:rPr lang="en-US" dirty="0" err="1"/>
              <a:t>chiều</a:t>
            </a:r>
            <a:r>
              <a:rPr lang="en-US" dirty="0" smtClean="0"/>
              <a:t>) : </a:t>
            </a:r>
          </a:p>
          <a:p>
            <a:endParaRPr lang="en-US" dirty="0"/>
          </a:p>
          <a:p>
            <a:endParaRPr lang="en-US" dirty="0" smtClean="0"/>
          </a:p>
          <a:p>
            <a:endParaRPr lang="en-US" dirty="0" smtClean="0"/>
          </a:p>
          <a:p>
            <a:endParaRPr lang="en-US" dirty="0" smtClean="0"/>
          </a:p>
          <a:p>
            <a:r>
              <a:rPr lang="en-US" dirty="0" err="1" smtClean="0"/>
              <a:t>Trong</a:t>
            </a:r>
            <a:r>
              <a:rPr lang="en-US" dirty="0" smtClean="0"/>
              <a:t> </a:t>
            </a:r>
            <a:r>
              <a:rPr lang="en-US" dirty="0" err="1"/>
              <a:t>đó</a:t>
            </a:r>
            <a:r>
              <a:rPr lang="en-US" dirty="0"/>
              <a:t> </a:t>
            </a:r>
            <a:r>
              <a:rPr lang="en-US" i="1" dirty="0" err="1"/>
              <a:t>dx</a:t>
            </a:r>
            <a:r>
              <a:rPr lang="en-US" i="1" dirty="0"/>
              <a:t>, </a:t>
            </a:r>
            <a:r>
              <a:rPr lang="en-US" i="1" dirty="0" err="1"/>
              <a:t>dy</a:t>
            </a:r>
            <a:r>
              <a:rPr lang="en-US" dirty="0"/>
              <a:t> </a:t>
            </a:r>
            <a:r>
              <a:rPr lang="en-US" dirty="0" err="1"/>
              <a:t>là</a:t>
            </a:r>
            <a:r>
              <a:rPr lang="en-US" dirty="0"/>
              <a:t> </a:t>
            </a:r>
            <a:r>
              <a:rPr lang="en-US" dirty="0" err="1"/>
              <a:t>khoảng</a:t>
            </a:r>
            <a:r>
              <a:rPr lang="en-US" dirty="0"/>
              <a:t> </a:t>
            </a:r>
            <a:r>
              <a:rPr lang="en-US" dirty="0" err="1"/>
              <a:t>cách</a:t>
            </a:r>
            <a:r>
              <a:rPr lang="en-US" dirty="0"/>
              <a:t> </a:t>
            </a:r>
            <a:r>
              <a:rPr lang="en-US" dirty="0" err="1"/>
              <a:t>giữa</a:t>
            </a:r>
            <a:r>
              <a:rPr lang="en-US" dirty="0"/>
              <a:t> 2 </a:t>
            </a:r>
            <a:r>
              <a:rPr lang="en-US" dirty="0" err="1"/>
              <a:t>điểm</a:t>
            </a:r>
            <a:r>
              <a:rPr lang="en-US" dirty="0"/>
              <a:t> </a:t>
            </a:r>
            <a:r>
              <a:rPr lang="en-US" dirty="0" err="1"/>
              <a:t>kế</a:t>
            </a:r>
            <a:r>
              <a:rPr lang="en-US" dirty="0"/>
              <a:t> </a:t>
            </a:r>
            <a:r>
              <a:rPr lang="en-US" dirty="0" err="1"/>
              <a:t>cận</a:t>
            </a:r>
            <a:r>
              <a:rPr lang="en-US" dirty="0"/>
              <a:t> </a:t>
            </a:r>
            <a:r>
              <a:rPr lang="en-US" dirty="0" err="1"/>
              <a:t>theo</a:t>
            </a:r>
            <a:r>
              <a:rPr lang="en-US" dirty="0"/>
              <a:t> </a:t>
            </a:r>
            <a:r>
              <a:rPr lang="en-US" dirty="0" err="1"/>
              <a:t>hướng</a:t>
            </a:r>
            <a:r>
              <a:rPr lang="en-US" dirty="0"/>
              <a:t> </a:t>
            </a:r>
            <a:r>
              <a:rPr lang="en-US" dirty="0" err="1"/>
              <a:t>x,y</a:t>
            </a:r>
            <a:r>
              <a:rPr lang="en-US" dirty="0"/>
              <a:t> </a:t>
            </a:r>
            <a:r>
              <a:rPr lang="en-US" dirty="0" err="1"/>
              <a:t>tương</a:t>
            </a:r>
            <a:r>
              <a:rPr lang="en-US" dirty="0"/>
              <a:t> </a:t>
            </a:r>
            <a:r>
              <a:rPr lang="en-US" dirty="0" err="1"/>
              <a:t>ứng</a:t>
            </a:r>
            <a:r>
              <a:rPr lang="en-US" dirty="0"/>
              <a:t> (</a:t>
            </a:r>
            <a:r>
              <a:rPr lang="en-US" dirty="0" err="1"/>
              <a:t>thực</a:t>
            </a:r>
            <a:r>
              <a:rPr lang="en-US" dirty="0"/>
              <a:t> </a:t>
            </a:r>
            <a:r>
              <a:rPr lang="en-US" dirty="0" err="1"/>
              <a:t>tế</a:t>
            </a:r>
            <a:r>
              <a:rPr lang="en-US" dirty="0"/>
              <a:t> </a:t>
            </a:r>
            <a:r>
              <a:rPr lang="en-US" dirty="0" err="1"/>
              <a:t>chọn</a:t>
            </a:r>
            <a:r>
              <a:rPr lang="en-US" dirty="0"/>
              <a:t> </a:t>
            </a:r>
            <a:r>
              <a:rPr lang="en-US" i="1" dirty="0" err="1" smtClean="0"/>
              <a:t>dx</a:t>
            </a:r>
            <a:r>
              <a:rPr lang="en-US" i="1" dirty="0" smtClean="0"/>
              <a:t>=</a:t>
            </a:r>
            <a:r>
              <a:rPr lang="en-US" i="1" dirty="0" err="1" smtClean="0"/>
              <a:t>dy</a:t>
            </a:r>
            <a:r>
              <a:rPr lang="en-US" dirty="0" smtClean="0"/>
              <a:t>=1)</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82D6DCDD-5C52-4389-85E6-8B985C520CE2}" type="slidenum">
              <a:rPr lang="en-US" smtClean="0"/>
              <a:pPr>
                <a:defRPr/>
              </a:pPr>
              <a:t>7</a:t>
            </a:fld>
            <a:endParaRPr 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xmlns="" val="4291782458"/>
              </p:ext>
            </p:extLst>
          </p:nvPr>
        </p:nvGraphicFramePr>
        <p:xfrm>
          <a:off x="1012144" y="2971800"/>
          <a:ext cx="2133600" cy="1468074"/>
        </p:xfrm>
        <a:graphic>
          <a:graphicData uri="http://schemas.openxmlformats.org/presentationml/2006/ole">
            <p:oleObj spid="_x0000_s1026" r:id="rId3" imgW="1040948" imgH="863225" progId="">
              <p:embed/>
            </p:oleObj>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xmlns="" val="1932732177"/>
              </p:ext>
            </p:extLst>
          </p:nvPr>
        </p:nvGraphicFramePr>
        <p:xfrm>
          <a:off x="3831544" y="2971800"/>
          <a:ext cx="4245656" cy="1431486"/>
        </p:xfrm>
        <a:graphic>
          <a:graphicData uri="http://schemas.openxmlformats.org/presentationml/2006/ole">
            <p:oleObj spid="_x0000_s1027" r:id="rId4" imgW="2489200" imgH="838200" progId="">
              <p:embed/>
            </p:oleObj>
          </a:graphicData>
        </a:graphic>
      </p:graphicFrame>
    </p:spTree>
    <p:extLst>
      <p:ext uri="{BB962C8B-B14F-4D97-AF65-F5344CB8AC3E}">
        <p14:creationId xmlns:p14="http://schemas.microsoft.com/office/powerpoint/2010/main" xmlns="" val="10197394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2.1. </a:t>
            </a:r>
            <a:r>
              <a:rPr lang="en-US" dirty="0" err="1" smtClean="0"/>
              <a:t>Phát</a:t>
            </a:r>
            <a:r>
              <a:rPr lang="en-US" dirty="0" smtClean="0"/>
              <a:t> </a:t>
            </a:r>
            <a:r>
              <a:rPr lang="en-US" dirty="0" err="1" smtClean="0"/>
              <a:t>hiện</a:t>
            </a:r>
            <a:r>
              <a:rPr lang="en-US" dirty="0" smtClean="0"/>
              <a:t> </a:t>
            </a:r>
            <a:r>
              <a:rPr lang="en-US" dirty="0" err="1" smtClean="0"/>
              <a:t>biên</a:t>
            </a:r>
            <a:r>
              <a:rPr lang="en-US" dirty="0" smtClean="0"/>
              <a:t> gradient</a:t>
            </a:r>
            <a:endParaRPr lang="en-US" dirty="0"/>
          </a:p>
        </p:txBody>
      </p:sp>
      <p:sp>
        <p:nvSpPr>
          <p:cNvPr id="3" name="Content Placeholder 2"/>
          <p:cNvSpPr>
            <a:spLocks noGrp="1"/>
          </p:cNvSpPr>
          <p:nvPr>
            <p:ph sz="quarter" idx="1"/>
          </p:nvPr>
        </p:nvSpPr>
        <p:spPr/>
        <p:txBody>
          <a:bodyPr>
            <a:normAutofit/>
          </a:bodyPr>
          <a:lstStyle/>
          <a:p>
            <a:r>
              <a:rPr lang="en-US" dirty="0" err="1" smtClean="0"/>
              <a:t>Để</a:t>
            </a:r>
            <a:r>
              <a:rPr lang="en-US" dirty="0" smtClean="0"/>
              <a:t> </a:t>
            </a:r>
            <a:r>
              <a:rPr lang="en-US" dirty="0" err="1"/>
              <a:t>đơn</a:t>
            </a:r>
            <a:r>
              <a:rPr lang="en-US" dirty="0"/>
              <a:t> </a:t>
            </a:r>
            <a:r>
              <a:rPr lang="en-US" dirty="0" err="1" smtClean="0"/>
              <a:t>giản</a:t>
            </a:r>
            <a:r>
              <a:rPr lang="en-US" dirty="0" smtClean="0"/>
              <a:t> </a:t>
            </a:r>
            <a:r>
              <a:rPr lang="en-US" dirty="0" err="1" smtClean="0"/>
              <a:t>tính</a:t>
            </a:r>
            <a:r>
              <a:rPr lang="en-US" dirty="0" smtClean="0"/>
              <a:t> </a:t>
            </a:r>
            <a:r>
              <a:rPr lang="en-US" dirty="0" err="1" smtClean="0"/>
              <a:t>toán</a:t>
            </a:r>
            <a:r>
              <a:rPr lang="en-US" dirty="0" smtClean="0"/>
              <a:t>, </a:t>
            </a:r>
            <a:r>
              <a:rPr lang="en-US" dirty="0" err="1" smtClean="0"/>
              <a:t>tính</a:t>
            </a:r>
            <a:r>
              <a:rPr lang="en-US" dirty="0" smtClean="0"/>
              <a:t> </a:t>
            </a:r>
            <a:r>
              <a:rPr lang="en-US" dirty="0" err="1" smtClean="0"/>
              <a:t>toán</a:t>
            </a:r>
            <a:r>
              <a:rPr lang="en-US" dirty="0" smtClean="0"/>
              <a:t> </a:t>
            </a:r>
            <a:r>
              <a:rPr lang="en-US" dirty="0" err="1" smtClean="0"/>
              <a:t>bằng</a:t>
            </a:r>
            <a:r>
              <a:rPr lang="en-US" dirty="0" smtClean="0"/>
              <a:t> </a:t>
            </a:r>
            <a:r>
              <a:rPr lang="en-US" dirty="0" err="1" smtClean="0"/>
              <a:t>h</a:t>
            </a:r>
            <a:r>
              <a:rPr lang="en-US" i="1" baseline="-25000" dirty="0" err="1" smtClean="0"/>
              <a:t>x</a:t>
            </a:r>
            <a:r>
              <a:rPr lang="en-US" i="1" dirty="0" err="1" smtClean="0"/>
              <a:t>,h</a:t>
            </a:r>
            <a:r>
              <a:rPr lang="en-US" i="1" baseline="-25000" dirty="0" err="1" smtClean="0"/>
              <a:t>y</a:t>
            </a:r>
            <a:endParaRPr lang="en-US" dirty="0" smtClean="0"/>
          </a:p>
          <a:p>
            <a:pPr lvl="1"/>
            <a:r>
              <a:rPr lang="en-US" dirty="0" err="1" smtClean="0"/>
              <a:t>Một</a:t>
            </a:r>
            <a:r>
              <a:rPr lang="en-US" dirty="0" smtClean="0"/>
              <a:t> </a:t>
            </a:r>
            <a:r>
              <a:rPr lang="en-US" dirty="0" err="1" smtClean="0"/>
              <a:t>số</a:t>
            </a:r>
            <a:r>
              <a:rPr lang="en-US" dirty="0" smtClean="0"/>
              <a:t> </a:t>
            </a:r>
            <a:r>
              <a:rPr lang="en-US" dirty="0" err="1" smtClean="0"/>
              <a:t>cặp</a:t>
            </a:r>
            <a:r>
              <a:rPr lang="en-US" dirty="0" smtClean="0"/>
              <a:t> </a:t>
            </a:r>
            <a:r>
              <a:rPr lang="en-US" dirty="0" err="1" smtClean="0"/>
              <a:t>mặt</a:t>
            </a:r>
            <a:r>
              <a:rPr lang="en-US" dirty="0" smtClean="0"/>
              <a:t> </a:t>
            </a:r>
            <a:r>
              <a:rPr lang="en-US" dirty="0" err="1" smtClean="0"/>
              <a:t>nạ</a:t>
            </a:r>
            <a:r>
              <a:rPr lang="en-US" dirty="0" smtClean="0"/>
              <a:t> </a:t>
            </a:r>
            <a:r>
              <a:rPr lang="en-US" dirty="0" err="1" smtClean="0"/>
              <a:t>tiêu</a:t>
            </a:r>
            <a:r>
              <a:rPr lang="en-US" dirty="0" smtClean="0"/>
              <a:t> </a:t>
            </a:r>
            <a:r>
              <a:rPr lang="en-US" dirty="0" err="1" smtClean="0"/>
              <a:t>biểu</a:t>
            </a:r>
            <a:r>
              <a:rPr lang="en-US" dirty="0" smtClean="0"/>
              <a:t> </a:t>
            </a:r>
            <a:r>
              <a:rPr lang="en-US" dirty="0" err="1" smtClean="0"/>
              <a:t>như</a:t>
            </a:r>
            <a:r>
              <a:rPr lang="en-US" dirty="0" smtClean="0"/>
              <a:t> Prewitt, </a:t>
            </a:r>
            <a:r>
              <a:rPr lang="en-US" dirty="0" err="1" smtClean="0"/>
              <a:t>Sobel</a:t>
            </a:r>
            <a:r>
              <a:rPr lang="en-US" dirty="0" smtClean="0"/>
              <a:t>, Robert </a:t>
            </a:r>
            <a:r>
              <a:rPr lang="en-US" dirty="0" err="1" smtClean="0"/>
              <a:t>đẳng</a:t>
            </a:r>
            <a:r>
              <a:rPr lang="en-US" dirty="0" smtClean="0"/>
              <a:t> </a:t>
            </a:r>
            <a:r>
              <a:rPr lang="en-US" dirty="0" err="1" smtClean="0"/>
              <a:t>hướng</a:t>
            </a:r>
            <a:r>
              <a:rPr lang="en-US" dirty="0" smtClean="0"/>
              <a:t> (Isometric)</a:t>
            </a:r>
          </a:p>
          <a:p>
            <a:pPr lvl="1"/>
            <a:r>
              <a:rPr lang="en-US" dirty="0" err="1" smtClean="0"/>
              <a:t>g</a:t>
            </a:r>
            <a:r>
              <a:rPr lang="en-US" baseline="-25000" dirty="0" err="1" smtClean="0"/>
              <a:t>x</a:t>
            </a:r>
            <a:r>
              <a:rPr lang="en-US" dirty="0"/>
              <a:t>, </a:t>
            </a:r>
            <a:r>
              <a:rPr lang="en-US" dirty="0" err="1" smtClean="0"/>
              <a:t>g</a:t>
            </a:r>
            <a:r>
              <a:rPr lang="en-US" baseline="-25000" dirty="0" err="1" smtClean="0"/>
              <a:t>y</a:t>
            </a:r>
            <a:r>
              <a:rPr lang="en-US" dirty="0" smtClean="0"/>
              <a:t>: Gradient </a:t>
            </a:r>
            <a:r>
              <a:rPr lang="en-US" dirty="0" err="1"/>
              <a:t>theo</a:t>
            </a:r>
            <a:r>
              <a:rPr lang="en-US" dirty="0"/>
              <a:t> </a:t>
            </a:r>
            <a:r>
              <a:rPr lang="en-US" dirty="0" err="1"/>
              <a:t>hai</a:t>
            </a:r>
            <a:r>
              <a:rPr lang="en-US" dirty="0"/>
              <a:t> </a:t>
            </a:r>
            <a:r>
              <a:rPr lang="en-US" dirty="0" err="1"/>
              <a:t>hướng</a:t>
            </a:r>
            <a:r>
              <a:rPr lang="en-US" dirty="0"/>
              <a:t> </a:t>
            </a:r>
            <a:r>
              <a:rPr lang="en-US" dirty="0" err="1" smtClean="0"/>
              <a:t>x,y</a:t>
            </a:r>
            <a:endParaRPr lang="en-US" dirty="0"/>
          </a:p>
        </p:txBody>
      </p:sp>
      <p:sp>
        <p:nvSpPr>
          <p:cNvPr id="4" name="Slide Number Placeholder 3"/>
          <p:cNvSpPr>
            <a:spLocks noGrp="1"/>
          </p:cNvSpPr>
          <p:nvPr>
            <p:ph type="sldNum" sz="quarter" idx="10"/>
          </p:nvPr>
        </p:nvSpPr>
        <p:spPr/>
        <p:txBody>
          <a:bodyPr/>
          <a:lstStyle/>
          <a:p>
            <a:pPr>
              <a:defRPr/>
            </a:pPr>
            <a:fld id="{82D6DCDD-5C52-4389-85E6-8B985C520CE2}" type="slidenum">
              <a:rPr lang="en-US" smtClean="0"/>
              <a:pPr>
                <a:defRPr/>
              </a:pPr>
              <a:t>8</a:t>
            </a:fld>
            <a:endParaRPr 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53" name="Object 5"/>
          <p:cNvGraphicFramePr>
            <a:graphicFrameLocks noChangeAspect="1"/>
          </p:cNvGraphicFramePr>
          <p:nvPr/>
        </p:nvGraphicFramePr>
        <p:xfrm>
          <a:off x="990600" y="3352800"/>
          <a:ext cx="4929933" cy="1981200"/>
        </p:xfrm>
        <a:graphic>
          <a:graphicData uri="http://schemas.openxmlformats.org/presentationml/2006/ole">
            <p:oleObj spid="_x0000_s2053" name="Equation" r:id="rId3" imgW="2717640" imgH="1091880" progId="">
              <p:embed/>
            </p:oleObj>
          </a:graphicData>
        </a:graphic>
      </p:graphicFrame>
      <p:graphicFrame>
        <p:nvGraphicFramePr>
          <p:cNvPr id="2054" name="Object 6"/>
          <p:cNvGraphicFramePr>
            <a:graphicFrameLocks noChangeAspect="1"/>
          </p:cNvGraphicFramePr>
          <p:nvPr/>
        </p:nvGraphicFramePr>
        <p:xfrm>
          <a:off x="990600" y="5334000"/>
          <a:ext cx="7239000" cy="1411016"/>
        </p:xfrm>
        <a:graphic>
          <a:graphicData uri="http://schemas.openxmlformats.org/presentationml/2006/ole">
            <p:oleObj spid="_x0000_s2054" name="Equation" r:id="rId4" imgW="3517560" imgH="685800" progId="">
              <p:embed/>
            </p:oleObj>
          </a:graphicData>
        </a:graphic>
      </p:graphicFrame>
      <p:graphicFrame>
        <p:nvGraphicFramePr>
          <p:cNvPr id="2055" name="Object 7"/>
          <p:cNvGraphicFramePr>
            <a:graphicFrameLocks noChangeAspect="1"/>
          </p:cNvGraphicFramePr>
          <p:nvPr/>
        </p:nvGraphicFramePr>
        <p:xfrm>
          <a:off x="6248400" y="3886200"/>
          <a:ext cx="2551113" cy="421446"/>
        </p:xfrm>
        <a:graphic>
          <a:graphicData uri="http://schemas.openxmlformats.org/presentationml/2006/ole">
            <p:oleObj spid="_x0000_s2055" r:id="rId5" imgW="2197100" imgH="368300" progId="">
              <p:embed/>
            </p:oleObj>
          </a:graphicData>
        </a:graphic>
      </p:graphicFrame>
    </p:spTree>
    <p:extLst>
      <p:ext uri="{BB962C8B-B14F-4D97-AF65-F5344CB8AC3E}">
        <p14:creationId xmlns:p14="http://schemas.microsoft.com/office/powerpoint/2010/main" xmlns="" val="69382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blinds(horizontal)">
                                      <p:cBhvr>
                                        <p:cTn id="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2.1. </a:t>
            </a:r>
            <a:r>
              <a:rPr lang="en-US" dirty="0" err="1" smtClean="0"/>
              <a:t>Phát</a:t>
            </a:r>
            <a:r>
              <a:rPr lang="en-US" dirty="0" smtClean="0"/>
              <a:t> </a:t>
            </a:r>
            <a:r>
              <a:rPr lang="en-US" dirty="0" err="1" smtClean="0"/>
              <a:t>hiện</a:t>
            </a:r>
            <a:r>
              <a:rPr lang="en-US" dirty="0" smtClean="0"/>
              <a:t> </a:t>
            </a:r>
            <a:r>
              <a:rPr lang="en-US" dirty="0" err="1" smtClean="0"/>
              <a:t>biên</a:t>
            </a:r>
            <a:r>
              <a:rPr lang="en-US" dirty="0" smtClean="0"/>
              <a:t> gradient</a:t>
            </a:r>
            <a:endParaRPr lang="en-US" dirty="0"/>
          </a:p>
        </p:txBody>
      </p:sp>
      <p:sp>
        <p:nvSpPr>
          <p:cNvPr id="3" name="Content Placeholder 2"/>
          <p:cNvSpPr>
            <a:spLocks noGrp="1"/>
          </p:cNvSpPr>
          <p:nvPr>
            <p:ph sz="quarter" idx="1"/>
          </p:nvPr>
        </p:nvSpPr>
        <p:spPr/>
        <p:txBody>
          <a:bodyPr>
            <a:normAutofit/>
          </a:bodyPr>
          <a:lstStyle/>
          <a:p>
            <a:r>
              <a:rPr lang="en-US" dirty="0" err="1" smtClean="0"/>
              <a:t>Các</a:t>
            </a:r>
            <a:r>
              <a:rPr lang="en-US" dirty="0" smtClean="0"/>
              <a:t> </a:t>
            </a:r>
            <a:r>
              <a:rPr lang="en-US" dirty="0" err="1" smtClean="0"/>
              <a:t>bước</a:t>
            </a:r>
            <a:r>
              <a:rPr lang="en-US" dirty="0" smtClean="0"/>
              <a:t> </a:t>
            </a:r>
            <a:r>
              <a:rPr lang="en-US" dirty="0" err="1" smtClean="0"/>
              <a:t>thực</a:t>
            </a:r>
            <a:r>
              <a:rPr lang="en-US" dirty="0" smtClean="0"/>
              <a:t> </a:t>
            </a:r>
            <a:r>
              <a:rPr lang="en-US" dirty="0" err="1" smtClean="0"/>
              <a:t>hiện</a:t>
            </a:r>
            <a:endParaRPr lang="en-US" dirty="0" smtClean="0"/>
          </a:p>
          <a:p>
            <a:endParaRPr lang="en-US" dirty="0" smtClean="0"/>
          </a:p>
          <a:p>
            <a:endParaRPr lang="en-US" dirty="0"/>
          </a:p>
          <a:p>
            <a:endParaRPr lang="en-US" dirty="0" smtClean="0"/>
          </a:p>
          <a:p>
            <a:endParaRPr lang="en-US" dirty="0"/>
          </a:p>
        </p:txBody>
      </p:sp>
      <p:sp>
        <p:nvSpPr>
          <p:cNvPr id="16" name="Rectangle 15"/>
          <p:cNvSpPr/>
          <p:nvPr/>
        </p:nvSpPr>
        <p:spPr>
          <a:xfrm>
            <a:off x="1295400" y="2514600"/>
            <a:ext cx="14478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Làm</a:t>
            </a:r>
            <a:r>
              <a:rPr lang="en-US" dirty="0" smtClean="0"/>
              <a:t> </a:t>
            </a:r>
            <a:r>
              <a:rPr lang="en-US" dirty="0" err="1" smtClean="0"/>
              <a:t>trơn</a:t>
            </a:r>
            <a:r>
              <a:rPr lang="en-US" dirty="0" smtClean="0"/>
              <a:t> </a:t>
            </a:r>
            <a:r>
              <a:rPr lang="en-US" dirty="0" err="1" smtClean="0"/>
              <a:t>ảnh</a:t>
            </a:r>
            <a:endParaRPr lang="en-US" dirty="0"/>
          </a:p>
        </p:txBody>
      </p:sp>
      <p:sp>
        <p:nvSpPr>
          <p:cNvPr id="17" name="Rectangle 16"/>
          <p:cNvSpPr/>
          <p:nvPr/>
        </p:nvSpPr>
        <p:spPr>
          <a:xfrm>
            <a:off x="6248400" y="2514600"/>
            <a:ext cx="170199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So sánh ngưỡng</a:t>
            </a:r>
            <a:endParaRPr lang="en-US"/>
          </a:p>
        </p:txBody>
      </p:sp>
      <p:cxnSp>
        <p:nvCxnSpPr>
          <p:cNvPr id="18" name="Straight Arrow Connector 17"/>
          <p:cNvCxnSpPr>
            <a:endCxn id="16" idx="1"/>
          </p:cNvCxnSpPr>
          <p:nvPr/>
        </p:nvCxnSpPr>
        <p:spPr>
          <a:xfrm>
            <a:off x="228600" y="3009900"/>
            <a:ext cx="1066800" cy="0"/>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a:off x="5130990" y="3009900"/>
            <a:ext cx="1041210" cy="0"/>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a:stCxn id="17" idx="3"/>
          </p:cNvCxnSpPr>
          <p:nvPr/>
        </p:nvCxnSpPr>
        <p:spPr>
          <a:xfrm>
            <a:off x="7950390" y="3009900"/>
            <a:ext cx="990600" cy="0"/>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152400" y="2602468"/>
            <a:ext cx="1066800" cy="369332"/>
          </a:xfrm>
          <a:prstGeom prst="rect">
            <a:avLst/>
          </a:prstGeom>
          <a:noFill/>
        </p:spPr>
        <p:txBody>
          <a:bodyPr wrap="square" rtlCol="0">
            <a:spAutoFit/>
          </a:bodyPr>
          <a:lstStyle/>
          <a:p>
            <a:r>
              <a:rPr lang="en-US" smtClean="0"/>
              <a:t>I(x,y)</a:t>
            </a:r>
            <a:endParaRPr lang="en-US"/>
          </a:p>
        </p:txBody>
      </p:sp>
      <p:sp>
        <p:nvSpPr>
          <p:cNvPr id="22" name="TextBox 21"/>
          <p:cNvSpPr txBox="1"/>
          <p:nvPr/>
        </p:nvSpPr>
        <p:spPr>
          <a:xfrm>
            <a:off x="2819400" y="2514600"/>
            <a:ext cx="1066800" cy="369332"/>
          </a:xfrm>
          <a:prstGeom prst="rect">
            <a:avLst/>
          </a:prstGeom>
          <a:noFill/>
        </p:spPr>
        <p:txBody>
          <a:bodyPr wrap="square" rtlCol="0">
            <a:spAutoFit/>
          </a:bodyPr>
          <a:lstStyle/>
          <a:p>
            <a:r>
              <a:rPr lang="en-US" dirty="0" smtClean="0"/>
              <a:t>I’(</a:t>
            </a:r>
            <a:r>
              <a:rPr lang="en-US" dirty="0" err="1" smtClean="0"/>
              <a:t>x,y</a:t>
            </a:r>
            <a:r>
              <a:rPr lang="en-US" dirty="0" smtClean="0"/>
              <a:t>)</a:t>
            </a:r>
            <a:endParaRPr lang="en-US" dirty="0"/>
          </a:p>
        </p:txBody>
      </p:sp>
      <p:sp>
        <p:nvSpPr>
          <p:cNvPr id="23" name="TextBox 22"/>
          <p:cNvSpPr txBox="1"/>
          <p:nvPr/>
        </p:nvSpPr>
        <p:spPr>
          <a:xfrm>
            <a:off x="8077200" y="2549652"/>
            <a:ext cx="1066800" cy="369332"/>
          </a:xfrm>
          <a:prstGeom prst="rect">
            <a:avLst/>
          </a:prstGeom>
          <a:noFill/>
        </p:spPr>
        <p:txBody>
          <a:bodyPr wrap="square" rtlCol="0">
            <a:spAutoFit/>
          </a:bodyPr>
          <a:lstStyle/>
          <a:p>
            <a:r>
              <a:rPr lang="en-US" smtClean="0"/>
              <a:t>I’’(x,y)</a:t>
            </a:r>
            <a:endParaRPr lang="en-US"/>
          </a:p>
        </p:txBody>
      </p:sp>
      <p:sp>
        <p:nvSpPr>
          <p:cNvPr id="26" name="Rectangle 25"/>
          <p:cNvSpPr/>
          <p:nvPr/>
        </p:nvSpPr>
        <p:spPr>
          <a:xfrm>
            <a:off x="3657600" y="2514600"/>
            <a:ext cx="14478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Tính</a:t>
            </a:r>
            <a:r>
              <a:rPr lang="en-US" dirty="0" smtClean="0"/>
              <a:t> </a:t>
            </a:r>
            <a:r>
              <a:rPr lang="en-US" dirty="0" err="1" smtClean="0"/>
              <a:t>đạo</a:t>
            </a:r>
            <a:r>
              <a:rPr lang="en-US" dirty="0" smtClean="0"/>
              <a:t> </a:t>
            </a:r>
            <a:r>
              <a:rPr lang="en-US" dirty="0" err="1" smtClean="0"/>
              <a:t>hàm</a:t>
            </a:r>
            <a:endParaRPr lang="en-US" dirty="0"/>
          </a:p>
        </p:txBody>
      </p:sp>
      <p:cxnSp>
        <p:nvCxnSpPr>
          <p:cNvPr id="27" name="Straight Arrow Connector 26"/>
          <p:cNvCxnSpPr/>
          <p:nvPr/>
        </p:nvCxnSpPr>
        <p:spPr>
          <a:xfrm>
            <a:off x="2819400" y="2971800"/>
            <a:ext cx="762000" cy="0"/>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pic>
        <p:nvPicPr>
          <p:cNvPr id="30" name="Picture 4" descr="gradient_edge"/>
          <p:cNvPicPr>
            <a:picLocks noChangeAspect="1" noChangeArrowheads="1"/>
          </p:cNvPicPr>
          <p:nvPr/>
        </p:nvPicPr>
        <p:blipFill>
          <a:blip r:embed="rId2" cstate="print"/>
          <a:srcRect l="13889" t="4321" r="11111" b="619"/>
          <a:stretch>
            <a:fillRect/>
          </a:stretch>
        </p:blipFill>
        <p:spPr bwMode="auto">
          <a:xfrm>
            <a:off x="304800" y="3810000"/>
            <a:ext cx="2899064" cy="2362200"/>
          </a:xfrm>
          <a:prstGeom prst="rect">
            <a:avLst/>
          </a:prstGeom>
          <a:noFill/>
        </p:spPr>
      </p:pic>
      <p:pic>
        <p:nvPicPr>
          <p:cNvPr id="31" name="Picture 4"/>
          <p:cNvPicPr>
            <a:picLocks noChangeAspect="1" noChangeArrowheads="1"/>
          </p:cNvPicPr>
          <p:nvPr/>
        </p:nvPicPr>
        <p:blipFill>
          <a:blip r:embed="rId3" cstate="print"/>
          <a:srcRect/>
          <a:stretch>
            <a:fillRect/>
          </a:stretch>
        </p:blipFill>
        <p:spPr bwMode="auto">
          <a:xfrm>
            <a:off x="3031872" y="3796114"/>
            <a:ext cx="5959728" cy="1918886"/>
          </a:xfrm>
          <a:prstGeom prst="rect">
            <a:avLst/>
          </a:prstGeom>
          <a:noFill/>
          <a:ln w="9525">
            <a:noFill/>
            <a:miter lim="800000"/>
            <a:headEnd/>
            <a:tailEnd/>
          </a:ln>
          <a:effectLst/>
        </p:spPr>
      </p:pic>
      <p:pic>
        <p:nvPicPr>
          <p:cNvPr id="32" name="Picture 5"/>
          <p:cNvPicPr>
            <a:picLocks noChangeAspect="1" noChangeArrowheads="1"/>
          </p:cNvPicPr>
          <p:nvPr/>
        </p:nvPicPr>
        <p:blipFill>
          <a:blip r:embed="rId4" cstate="print"/>
          <a:srcRect/>
          <a:stretch>
            <a:fillRect/>
          </a:stretch>
        </p:blipFill>
        <p:spPr bwMode="auto">
          <a:xfrm>
            <a:off x="3413125" y="5827475"/>
            <a:ext cx="5601925" cy="844385"/>
          </a:xfrm>
          <a:prstGeom prst="rect">
            <a:avLst/>
          </a:prstGeom>
          <a:noFill/>
          <a:ln w="9525">
            <a:noFill/>
            <a:miter lim="800000"/>
            <a:headEnd/>
            <a:tailEnd/>
          </a:ln>
          <a:effectLst/>
        </p:spPr>
      </p:pic>
    </p:spTree>
    <p:extLst>
      <p:ext uri="{BB962C8B-B14F-4D97-AF65-F5344CB8AC3E}">
        <p14:creationId xmlns:p14="http://schemas.microsoft.com/office/powerpoint/2010/main" xmlns="" val="6179055"/>
      </p:ext>
    </p:extLst>
  </p:cSld>
  <p:clrMapOvr>
    <a:masterClrMapping/>
  </p:clrMapOvr>
  <p:timing>
    <p:tnLst>
      <p:par>
        <p:cTn id="1" dur="indefinite" restart="never" nodeType="tmRoot"/>
      </p:par>
    </p:tnLst>
  </p:timing>
</p:sld>
</file>

<file path=ppt/theme/theme1.xml><?xml version="1.0" encoding="utf-8"?>
<a:theme xmlns:a="http://schemas.openxmlformats.org/drawingml/2006/main" name="BasicML-Lec01-CourseIntroduc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Lec2_ImageEnhancement</Template>
  <TotalTime>174</TotalTime>
  <Words>1600</Words>
  <Application>Microsoft Office PowerPoint</Application>
  <PresentationFormat>On-screen Show (4:3)</PresentationFormat>
  <Paragraphs>285</Paragraphs>
  <Slides>65</Slides>
  <Notes>0</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65</vt:i4>
      </vt:variant>
    </vt:vector>
  </HeadingPairs>
  <TitlesOfParts>
    <vt:vector size="69" baseType="lpstr">
      <vt:lpstr>BasicML-Lec01-CourseIntroduction</vt:lpstr>
      <vt:lpstr>1_Office Theme</vt:lpstr>
      <vt:lpstr>Office Theme</vt:lpstr>
      <vt:lpstr>Equation</vt:lpstr>
      <vt:lpstr>Edge Detection (Phát hiện biên trong ảnh)</vt:lpstr>
      <vt:lpstr>Content</vt:lpstr>
      <vt:lpstr>1. Giới thiệu</vt:lpstr>
      <vt:lpstr>1. Giới thiệu</vt:lpstr>
      <vt:lpstr>1. Giới thiệu- Khó khăn của bài toán phát hiện biên</vt:lpstr>
      <vt:lpstr>2. Phương pháp phát hiện biên</vt:lpstr>
      <vt:lpstr>2.1. Phát hiện biên gradient</vt:lpstr>
      <vt:lpstr>2.1. Phát hiện biên gradient</vt:lpstr>
      <vt:lpstr>2.1. Phát hiện biên gradient</vt:lpstr>
      <vt:lpstr>2.1.1. Kỹ thuật Prewitt</vt:lpstr>
      <vt:lpstr>Slide 11</vt:lpstr>
      <vt:lpstr>Slide 12</vt:lpstr>
      <vt:lpstr>Một số bộ lọc khác</vt:lpstr>
      <vt:lpstr>Một số bộ lọc khác</vt:lpstr>
      <vt:lpstr>Slide 15</vt:lpstr>
      <vt:lpstr>Slide 16</vt:lpstr>
      <vt:lpstr>Slide 17</vt:lpstr>
      <vt:lpstr>Slide 18</vt:lpstr>
      <vt:lpstr>Slide 19</vt:lpstr>
      <vt:lpstr>Slide 20</vt:lpstr>
      <vt:lpstr>2.2. Phương pháp Laplacian</vt:lpstr>
      <vt:lpstr>Phương pháp Laplacian</vt:lpstr>
      <vt:lpstr>Phương pháp Laplacian</vt:lpstr>
      <vt:lpstr>Phương pháp Laplacian</vt:lpstr>
      <vt:lpstr>Phương pháp Laplacian</vt:lpstr>
      <vt:lpstr> </vt:lpstr>
      <vt:lpstr>2.3. Kỹ thuật Canny</vt:lpstr>
      <vt:lpstr>Slide 28</vt:lpstr>
      <vt:lpstr>The Canny Edge Detector: Algorithm (1)</vt:lpstr>
      <vt:lpstr>The Canny Edge Detector: Algorithm(2)</vt:lpstr>
      <vt:lpstr>The Canny Edge Detector: Algorithm(3)</vt:lpstr>
      <vt:lpstr>Slide 32</vt:lpstr>
      <vt:lpstr>The Canny Edge Detector: Algorithm(4)</vt:lpstr>
      <vt:lpstr>The Canny Edge Detector: Algorithm(5)</vt:lpstr>
      <vt:lpstr>The Canny Edge Detection: Summary</vt:lpstr>
      <vt:lpstr>Slide 36</vt:lpstr>
      <vt:lpstr>Slide 37</vt:lpstr>
      <vt:lpstr>Slide 38</vt:lpstr>
      <vt:lpstr>Nhân xét kết quả phát hiện biên</vt:lpstr>
      <vt:lpstr>Lý do:</vt:lpstr>
      <vt:lpstr>Các pp phát hiện biên mới</vt:lpstr>
      <vt:lpstr>Các pp phát hiện biên mới</vt:lpstr>
      <vt:lpstr>Các pp phát hiện biên mới</vt:lpstr>
      <vt:lpstr>Edgeness = learning edge</vt:lpstr>
      <vt:lpstr>Edgeness = learning edge</vt:lpstr>
      <vt:lpstr>Edgeness = learning edge</vt:lpstr>
      <vt:lpstr>Đánh giá các pp</vt:lpstr>
      <vt:lpstr>Edge Linking and Boundary Detection</vt:lpstr>
      <vt:lpstr>Local Processing</vt:lpstr>
      <vt:lpstr>Local Processing</vt:lpstr>
      <vt:lpstr>Local Processing: Steps (1)</vt:lpstr>
      <vt:lpstr>Local Processing: Steps (2)</vt:lpstr>
      <vt:lpstr>Regional Processing</vt:lpstr>
      <vt:lpstr>Slide 54</vt:lpstr>
      <vt:lpstr>Regional Processing: Steps</vt:lpstr>
      <vt:lpstr>Regional Processing: Steps</vt:lpstr>
      <vt:lpstr>Slide 57</vt:lpstr>
      <vt:lpstr>Slide 58</vt:lpstr>
      <vt:lpstr>Slide 59</vt:lpstr>
      <vt:lpstr>Global Processing Using the Hough Transform</vt:lpstr>
      <vt:lpstr>Hough transformation</vt:lpstr>
      <vt:lpstr>Slide 62</vt:lpstr>
      <vt:lpstr>Edge-linking Based on the Hough Transform</vt:lpstr>
      <vt:lpstr>Slide 64</vt:lpstr>
      <vt:lpstr>Slide 65</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Edge Detection (Phát hiện biên trong ảnh)</dc:title>
  <dc:creator>USER</dc:creator>
  <cp:lastModifiedBy>Vu Hai</cp:lastModifiedBy>
  <cp:revision>16</cp:revision>
  <dcterms:created xsi:type="dcterms:W3CDTF">2018-12-02T16:17:03Z</dcterms:created>
  <dcterms:modified xsi:type="dcterms:W3CDTF">2018-12-03T09:54:06Z</dcterms:modified>
</cp:coreProperties>
</file>